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60"/>
  </p:normalViewPr>
  <p:slideViewPr>
    <p:cSldViewPr snapToGrid="0">
      <p:cViewPr>
        <p:scale>
          <a:sx n="90" d="100"/>
          <a:sy n="90" d="100"/>
        </p:scale>
        <p:origin x="-858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4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4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2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5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2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5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12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4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9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8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02B76-B414-4474-868F-79D62BD3BE72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BCC75-A3AA-42FC-A3D6-41AD5DBCF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85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s-worms.de/fachbereiche/touristikverkehrswesen/profil/" TargetMode="External"/><Relationship Id="rId13" Type="http://schemas.openxmlformats.org/officeDocument/2006/relationships/hyperlink" Target="http://www.hs-worms.de/hit/" TargetMode="External"/><Relationship Id="rId18" Type="http://schemas.openxmlformats.org/officeDocument/2006/relationships/hyperlink" Target="https://www.hs-worms.de/kontakt/telefon-anreise-erste-hilfe/kontaktdaten/" TargetMode="External"/><Relationship Id="rId3" Type="http://schemas.openxmlformats.org/officeDocument/2006/relationships/hyperlink" Target="https://www.hs-worms.de/hochschule/organisationsbereiche/zentrale-einrichtungen/bibliothek/" TargetMode="External"/><Relationship Id="rId21" Type="http://schemas.openxmlformats.org/officeDocument/2006/relationships/slide" Target="slide2.xml"/><Relationship Id="rId7" Type="http://schemas.openxmlformats.org/officeDocument/2006/relationships/hyperlink" Target="http://www.hs-worms.de/fachbereiche/wirtschaftswissenschaften/profil/" TargetMode="External"/><Relationship Id="rId12" Type="http://schemas.openxmlformats.org/officeDocument/2006/relationships/hyperlink" Target="http://www.hs-worms.de/studieninteressierte/unterstuetzung-beratung/" TargetMode="External"/><Relationship Id="rId17" Type="http://schemas.openxmlformats.org/officeDocument/2006/relationships/hyperlink" Target="https://www.hs-worms.de/hochschule/intranet/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www.facebook.com/hochschuleworms" TargetMode="External"/><Relationship Id="rId2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odle.fh-worms.de/moodle/" TargetMode="External"/><Relationship Id="rId11" Type="http://schemas.openxmlformats.org/officeDocument/2006/relationships/hyperlink" Target="http://www.hs-worms.de/studienangebot/" TargetMode="External"/><Relationship Id="rId5" Type="http://schemas.openxmlformats.org/officeDocument/2006/relationships/hyperlink" Target="https://lsf.fh-worms.de/qisserver/rds?state=user&amp;type=0" TargetMode="External"/><Relationship Id="rId15" Type="http://schemas.openxmlformats.org/officeDocument/2006/relationships/slide" Target="slide33.xml"/><Relationship Id="rId23" Type="http://schemas.openxmlformats.org/officeDocument/2006/relationships/slide" Target="slide28.xml"/><Relationship Id="rId10" Type="http://schemas.openxmlformats.org/officeDocument/2006/relationships/hyperlink" Target="http://www.hs-worms.de/studieren/bewerben/" TargetMode="External"/><Relationship Id="rId19" Type="http://schemas.openxmlformats.org/officeDocument/2006/relationships/slide" Target="slide9.xml"/><Relationship Id="rId4" Type="http://schemas.openxmlformats.org/officeDocument/2006/relationships/hyperlink" Target="https://webmailer.hs-worms.de/roundcube/" TargetMode="External"/><Relationship Id="rId9" Type="http://schemas.openxmlformats.org/officeDocument/2006/relationships/hyperlink" Target="http://www.hs-worms.de/fachbereiche/informatik/profil/" TargetMode="External"/><Relationship Id="rId14" Type="http://schemas.openxmlformats.org/officeDocument/2006/relationships/slide" Target="slide1.xml"/><Relationship Id="rId22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informieren/studienfuehrer/" TargetMode="External"/><Relationship Id="rId26" Type="http://schemas.openxmlformats.org/officeDocument/2006/relationships/slide" Target="slide33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9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8.xml"/><Relationship Id="rId2" Type="http://schemas.openxmlformats.org/officeDocument/2006/relationships/image" Target="../media/image10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studieren/informieren/fernstudiengaenge/" TargetMode="External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1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.xml"/><Relationship Id="rId28" Type="http://schemas.openxmlformats.org/officeDocument/2006/relationships/slide" Target="slide11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informieren/studiengangsfinder/" TargetMode="External"/><Relationship Id="rId31" Type="http://schemas.openxmlformats.org/officeDocument/2006/relationships/slide" Target="slide14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16.xml"/><Relationship Id="rId27" Type="http://schemas.openxmlformats.org/officeDocument/2006/relationships/slide" Target="slide10.xml"/><Relationship Id="rId30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bewerben/eu-buerger/" TargetMode="External"/><Relationship Id="rId26" Type="http://schemas.openxmlformats.org/officeDocument/2006/relationships/slide" Target="slide28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studieren/bewerben/bewerbungsportal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1.xml"/><Relationship Id="rId2" Type="http://schemas.openxmlformats.org/officeDocument/2006/relationships/image" Target="../media/image11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studieren/bewerben/bewerbungsfristen/" TargetMode="External"/><Relationship Id="rId29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.xml"/><Relationship Id="rId32" Type="http://schemas.openxmlformats.org/officeDocument/2006/relationships/slide" Target="slide14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16.xml"/><Relationship Id="rId28" Type="http://schemas.openxmlformats.org/officeDocument/2006/relationships/slide" Target="slide10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bewerben/nicht-eu-buerger/" TargetMode="External"/><Relationship Id="rId31" Type="http://schemas.openxmlformats.org/officeDocument/2006/relationships/slide" Target="slide1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9.xml"/><Relationship Id="rId27" Type="http://schemas.openxmlformats.org/officeDocument/2006/relationships/slide" Target="slide33.xml"/><Relationship Id="rId30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organisieren/erstsemester-termine/" TargetMode="External"/><Relationship Id="rId26" Type="http://schemas.openxmlformats.org/officeDocument/2006/relationships/slide" Target="slide28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studieren/organisieren/studierendenservice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1.xml"/><Relationship Id="rId2" Type="http://schemas.openxmlformats.org/officeDocument/2006/relationships/image" Target="../media/image12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studieren/organisieren/gesetze/" TargetMode="External"/><Relationship Id="rId29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.xml"/><Relationship Id="rId32" Type="http://schemas.openxmlformats.org/officeDocument/2006/relationships/slide" Target="slide14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16.xml"/><Relationship Id="rId28" Type="http://schemas.openxmlformats.org/officeDocument/2006/relationships/slide" Target="slide10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organisieren/pruefungsverwaltung/" TargetMode="External"/><Relationship Id="rId31" Type="http://schemas.openxmlformats.org/officeDocument/2006/relationships/slide" Target="slide1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9.xml"/><Relationship Id="rId27" Type="http://schemas.openxmlformats.org/officeDocument/2006/relationships/slide" Target="slide33.xml"/><Relationship Id="rId30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studentisches-leben/stadt-land-szene/" TargetMode="External"/><Relationship Id="rId26" Type="http://schemas.openxmlformats.org/officeDocument/2006/relationships/slide" Target="slide9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studieren/studentisches-leben/initiativen/" TargetMode="External"/><Relationship Id="rId34" Type="http://schemas.openxmlformats.org/officeDocument/2006/relationships/slide" Target="slide12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hyperlink" Target="http://www.studierendenwerk-vorderpfalz.de/Startseite.18.0.html" TargetMode="External"/><Relationship Id="rId33" Type="http://schemas.openxmlformats.org/officeDocument/2006/relationships/slide" Target="slide11.xml"/><Relationship Id="rId2" Type="http://schemas.openxmlformats.org/officeDocument/2006/relationships/image" Target="../media/image13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studieren/studentisches-leben/konfessionelles/" TargetMode="External"/><Relationship Id="rId29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hyperlink" Target="https://www.hs-worms.de/studieren/studentisches-leben/fast-food/" TargetMode="External"/><Relationship Id="rId32" Type="http://schemas.openxmlformats.org/officeDocument/2006/relationships/slide" Target="slide10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s://www.vrn-onlineticket.de/index.php/product/53/show/0/0/0/0/buy" TargetMode="External"/><Relationship Id="rId28" Type="http://schemas.openxmlformats.org/officeDocument/2006/relationships/slide" Target="slide2.xml"/><Relationship Id="rId36" Type="http://schemas.openxmlformats.org/officeDocument/2006/relationships/slide" Target="slide14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hochschule/gremien/studierendenvertretungen/" TargetMode="External"/><Relationship Id="rId31" Type="http://schemas.openxmlformats.org/officeDocument/2006/relationships/slide" Target="slide3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s://www.hs-worms.de/studieren/studentisches-leben/regelmaessige-veranstaltungen/" TargetMode="External"/><Relationship Id="rId27" Type="http://schemas.openxmlformats.org/officeDocument/2006/relationships/slide" Target="slide16.xml"/><Relationship Id="rId30" Type="http://schemas.openxmlformats.org/officeDocument/2006/relationships/slide" Target="slide28.xml"/><Relationship Id="rId35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unterstuetzung-und-beratung/studium/" TargetMode="External"/><Relationship Id="rId26" Type="http://schemas.openxmlformats.org/officeDocument/2006/relationships/slide" Target="slide21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studieren/unterstuetzung-und-beratung/beratung-in-besonderen-lebenslagen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.xml"/><Relationship Id="rId33" Type="http://schemas.openxmlformats.org/officeDocument/2006/relationships/slide" Target="slide14.xml"/><Relationship Id="rId2" Type="http://schemas.openxmlformats.org/officeDocument/2006/relationships/image" Target="../media/image14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studieren/unterstuetzung-und-beratung/mensa-und-wohnen/" TargetMode="External"/><Relationship Id="rId29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16.xml"/><Relationship Id="rId32" Type="http://schemas.openxmlformats.org/officeDocument/2006/relationships/slide" Target="slide13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unterstuetzung-und-beratung/finanzen/" TargetMode="External"/><Relationship Id="rId31" Type="http://schemas.openxmlformats.org/officeDocument/2006/relationships/slide" Target="slide12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15.xml"/><Relationship Id="rId27" Type="http://schemas.openxmlformats.org/officeDocument/2006/relationships/slide" Target="slide28.xml"/><Relationship Id="rId30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studieren-mit-kind/kita/" TargetMode="External"/><Relationship Id="rId26" Type="http://schemas.openxmlformats.org/officeDocument/2006/relationships/slide" Target="slide21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studieren/studieren-mit-kind/foerderungsmoeglichkeiten/" TargetMode="External"/><Relationship Id="rId34" Type="http://schemas.openxmlformats.org/officeDocument/2006/relationships/slide" Target="slide15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.xml"/><Relationship Id="rId33" Type="http://schemas.openxmlformats.org/officeDocument/2006/relationships/slide" Target="slide14.xml"/><Relationship Id="rId2" Type="http://schemas.openxmlformats.org/officeDocument/2006/relationships/image" Target="../media/image15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studieren/studieren-mit-kind/informationen-finanzielle-unterstuetzung/" TargetMode="External"/><Relationship Id="rId29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16.xml"/><Relationship Id="rId32" Type="http://schemas.openxmlformats.org/officeDocument/2006/relationships/slide" Target="slide13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studieren-mit-kind/kinderbetreuungsmoeglichkeiten/" TargetMode="External"/><Relationship Id="rId31" Type="http://schemas.openxmlformats.org/officeDocument/2006/relationships/slide" Target="slide12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s://www.hs-worms.de/studieren/studieren-mit-kind/weitere-informationsquellen/" TargetMode="External"/><Relationship Id="rId27" Type="http://schemas.openxmlformats.org/officeDocument/2006/relationships/slide" Target="slide28.xml"/><Relationship Id="rId30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17.xml"/><Relationship Id="rId26" Type="http://schemas.openxmlformats.org/officeDocument/2006/relationships/slide" Target="slide28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20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1.xml"/><Relationship Id="rId2" Type="http://schemas.openxmlformats.org/officeDocument/2006/relationships/image" Target="../media/image16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16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18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9.xml"/><Relationship Id="rId27" Type="http://schemas.openxmlformats.org/officeDocument/2006/relationships/slide" Target="slide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organisieren/pruefungsverwaltung/" TargetMode="External"/><Relationship Id="rId26" Type="http://schemas.openxmlformats.org/officeDocument/2006/relationships/slide" Target="slide33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9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8.xml"/><Relationship Id="rId2" Type="http://schemas.openxmlformats.org/officeDocument/2006/relationships/image" Target="../media/image17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studieren/organisieren/studierendenservice/" TargetMode="External"/><Relationship Id="rId29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1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.xml"/><Relationship Id="rId28" Type="http://schemas.openxmlformats.org/officeDocument/2006/relationships/slide" Target="slide1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organisieren/gesetze/" TargetMode="Externa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16.xml"/><Relationship Id="rId27" Type="http://schemas.openxmlformats.org/officeDocument/2006/relationships/slide" Target="slide17.xml"/><Relationship Id="rId30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studentisches-leben/selbstverwaltung/" TargetMode="External"/><Relationship Id="rId26" Type="http://schemas.openxmlformats.org/officeDocument/2006/relationships/slide" Target="slide28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studieren/studentisches-leben/fast-food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1.xml"/><Relationship Id="rId2" Type="http://schemas.openxmlformats.org/officeDocument/2006/relationships/image" Target="../media/image18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vrn-onlineticket.de/index.php/product/53/show/0/0/0/0/buy" TargetMode="External"/><Relationship Id="rId29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16.xml"/><Relationship Id="rId28" Type="http://schemas.openxmlformats.org/officeDocument/2006/relationships/slide" Target="slide17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studentisches-leben/regelmaessige-veranstaltungen/" TargetMode="External"/><Relationship Id="rId31" Type="http://schemas.openxmlformats.org/officeDocument/2006/relationships/slide" Target="slide20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9.xml"/><Relationship Id="rId27" Type="http://schemas.openxmlformats.org/officeDocument/2006/relationships/slide" Target="slide33.xml"/><Relationship Id="rId30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studieren/karriere-gestalten/karriereplanung-bewerbung-berufsstart/" TargetMode="External"/><Relationship Id="rId26" Type="http://schemas.openxmlformats.org/officeDocument/2006/relationships/slide" Target="slide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://www.hs-worms.de/hochschule/hochschule-und-wirtschaft/hochschulkontaktmesse-karriere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16.xml"/><Relationship Id="rId33" Type="http://schemas.openxmlformats.org/officeDocument/2006/relationships/slide" Target="slide20.xml"/><Relationship Id="rId2" Type="http://schemas.openxmlformats.org/officeDocument/2006/relationships/image" Target="../media/image19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stellenboerse/?no_cache=1" TargetMode="External"/><Relationship Id="rId29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9.xml"/><Relationship Id="rId32" Type="http://schemas.openxmlformats.org/officeDocument/2006/relationships/slide" Target="slide19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://www.hs-worms.de/studieren/karriere-gestalten/terminuebersicht/" TargetMode="External"/><Relationship Id="rId28" Type="http://schemas.openxmlformats.org/officeDocument/2006/relationships/slide" Target="slide2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studieren/karriere-gestalten/stellenrecherche/" TargetMode="External"/><Relationship Id="rId31" Type="http://schemas.openxmlformats.org/officeDocument/2006/relationships/slide" Target="slide18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://www.hs-worms.de/studieren/karriere-gestalten/schluesselkompetenztraining/" TargetMode="External"/><Relationship Id="rId27" Type="http://schemas.openxmlformats.org/officeDocument/2006/relationships/slide" Target="slide21.xml"/><Relationship Id="rId30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3.xml"/><Relationship Id="rId26" Type="http://schemas.openxmlformats.org/officeDocument/2006/relationships/slide" Target="slide21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7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.xml"/><Relationship Id="rId2" Type="http://schemas.openxmlformats.org/officeDocument/2006/relationships/image" Target="../media/image2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16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5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8.xml"/><Relationship Id="rId27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studieren/unterstuetzung-und-beratung/studium/" TargetMode="External"/><Relationship Id="rId26" Type="http://schemas.openxmlformats.org/officeDocument/2006/relationships/slide" Target="slide21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://www.hs-worms.de/studieren/unterstuetzung-und-beratung/beratung-in-besonderen-lebenslagen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.xml"/><Relationship Id="rId2" Type="http://schemas.openxmlformats.org/officeDocument/2006/relationships/image" Target="../media/image20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studieren/unterstuetzung-und-beratung/mensa-und-wohnen/" TargetMode="External"/><Relationship Id="rId29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16.xml"/><Relationship Id="rId32" Type="http://schemas.openxmlformats.org/officeDocument/2006/relationships/slide" Target="slide20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studieren/unterstuetzung-und-beratung/finanzen/" TargetMode="External"/><Relationship Id="rId31" Type="http://schemas.openxmlformats.org/officeDocument/2006/relationships/slide" Target="slide19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://www.hs-worms.de/studieren/studieren-mit-kind/" TargetMode="External"/><Relationship Id="rId27" Type="http://schemas.openxmlformats.org/officeDocument/2006/relationships/slide" Target="slide28.xml"/><Relationship Id="rId30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22.xml"/><Relationship Id="rId26" Type="http://schemas.openxmlformats.org/officeDocument/2006/relationships/slide" Target="slide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25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16.xml"/><Relationship Id="rId2" Type="http://schemas.openxmlformats.org/officeDocument/2006/relationships/image" Target="../media/image21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24.xml"/><Relationship Id="rId29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9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7.xml"/><Relationship Id="rId28" Type="http://schemas.openxmlformats.org/officeDocument/2006/relationships/slide" Target="slide2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2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26.xml"/><Relationship Id="rId27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international/international-center/contact/" TargetMode="External"/><Relationship Id="rId26" Type="http://schemas.openxmlformats.org/officeDocument/2006/relationships/slide" Target="slide2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16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33.xml"/><Relationship Id="rId2" Type="http://schemas.openxmlformats.org/officeDocument/2006/relationships/image" Target="../media/image22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9.xml"/><Relationship Id="rId29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8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1.xml"/><Relationship Id="rId28" Type="http://schemas.openxmlformats.org/officeDocument/2006/relationships/slide" Target="slide24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international/international-center/profile-data-hochschule-worms/" TargetMode="External"/><Relationship Id="rId31" Type="http://schemas.openxmlformats.org/officeDocument/2006/relationships/slide" Target="slide27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2.xml"/><Relationship Id="rId27" Type="http://schemas.openxmlformats.org/officeDocument/2006/relationships/slide" Target="slide23.xml"/><Relationship Id="rId30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international/partner-universities/overview-of-all-partner-universities/" TargetMode="External"/><Relationship Id="rId26" Type="http://schemas.openxmlformats.org/officeDocument/2006/relationships/slide" Target="slide23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2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2.xml"/><Relationship Id="rId2" Type="http://schemas.openxmlformats.org/officeDocument/2006/relationships/image" Target="../media/image23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16.xml"/><Relationship Id="rId29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33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8.xml"/><Relationship Id="rId28" Type="http://schemas.openxmlformats.org/officeDocument/2006/relationships/slide" Target="slide25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9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21.xml"/><Relationship Id="rId27" Type="http://schemas.openxmlformats.org/officeDocument/2006/relationships/slide" Target="slide24.xml"/><Relationship Id="rId30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international/incoming-students/exchange-students/" TargetMode="External"/><Relationship Id="rId26" Type="http://schemas.openxmlformats.org/officeDocument/2006/relationships/slide" Target="slide2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16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33.xml"/><Relationship Id="rId2" Type="http://schemas.openxmlformats.org/officeDocument/2006/relationships/image" Target="../media/image24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9.xml"/><Relationship Id="rId29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8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1.xml"/><Relationship Id="rId28" Type="http://schemas.openxmlformats.org/officeDocument/2006/relationships/slide" Target="slide24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international/incoming-students/degree-seeking-students/" TargetMode="External"/><Relationship Id="rId31" Type="http://schemas.openxmlformats.org/officeDocument/2006/relationships/slide" Target="slide27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2.xml"/><Relationship Id="rId27" Type="http://schemas.openxmlformats.org/officeDocument/2006/relationships/slide" Target="slide23.xml"/><Relationship Id="rId30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international/outgoing-students/study-opportunities/" TargetMode="External"/><Relationship Id="rId26" Type="http://schemas.openxmlformats.org/officeDocument/2006/relationships/slide" Target="slide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://www.hs-worms.de/international/outgoing-students/erasmus/" TargetMode="External"/><Relationship Id="rId34" Type="http://schemas.openxmlformats.org/officeDocument/2006/relationships/slide" Target="slide26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16.xml"/><Relationship Id="rId33" Type="http://schemas.openxmlformats.org/officeDocument/2006/relationships/slide" Target="slide25.xml"/><Relationship Id="rId2" Type="http://schemas.openxmlformats.org/officeDocument/2006/relationships/image" Target="../media/image25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international/outgoing-students/funding-and-scholarship/" TargetMode="External"/><Relationship Id="rId29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9.xml"/><Relationship Id="rId32" Type="http://schemas.openxmlformats.org/officeDocument/2006/relationships/slide" Target="slide24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://www.hs-worms.de/international/outgoing-students/current-offers/" TargetMode="External"/><Relationship Id="rId28" Type="http://schemas.openxmlformats.org/officeDocument/2006/relationships/slide" Target="slide2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international/outgoing-students/internship-opportunities/" TargetMode="External"/><Relationship Id="rId31" Type="http://schemas.openxmlformats.org/officeDocument/2006/relationships/slide" Target="slide2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://www.hs-worms.de/international/outgoing-students/promos/" TargetMode="External"/><Relationship Id="rId27" Type="http://schemas.openxmlformats.org/officeDocument/2006/relationships/slide" Target="slide21.xml"/><Relationship Id="rId30" Type="http://schemas.openxmlformats.org/officeDocument/2006/relationships/slide" Target="slide22.xml"/><Relationship Id="rId35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international/staff-mobility/overview-staff-mobility/" TargetMode="External"/><Relationship Id="rId26" Type="http://schemas.openxmlformats.org/officeDocument/2006/relationships/slide" Target="slide23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2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2.xml"/><Relationship Id="rId2" Type="http://schemas.openxmlformats.org/officeDocument/2006/relationships/image" Target="../media/image26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16.xml"/><Relationship Id="rId29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33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8.xml"/><Relationship Id="rId28" Type="http://schemas.openxmlformats.org/officeDocument/2006/relationships/slide" Target="slide25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9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21.xml"/><Relationship Id="rId27" Type="http://schemas.openxmlformats.org/officeDocument/2006/relationships/slide" Target="slide24.xml"/><Relationship Id="rId30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international/sprachenangebot-des-international-centers/sprachenmanagment-international-center/" TargetMode="External"/><Relationship Id="rId26" Type="http://schemas.openxmlformats.org/officeDocument/2006/relationships/slide" Target="slide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://www.hs-worms.de/international/sprachenangebot-des-international-centers/englischpruefung-zulassungsvoraussetzung/" TargetMode="External"/><Relationship Id="rId34" Type="http://schemas.openxmlformats.org/officeDocument/2006/relationships/slide" Target="slide26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16.xml"/><Relationship Id="rId33" Type="http://schemas.openxmlformats.org/officeDocument/2006/relationships/slide" Target="slide25.xml"/><Relationship Id="rId2" Type="http://schemas.openxmlformats.org/officeDocument/2006/relationships/image" Target="../media/image27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international/sprachenangebot-des-international-centers/intensivkurse-waehrend-der-semesterferien/" TargetMode="External"/><Relationship Id="rId29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9.xml"/><Relationship Id="rId32" Type="http://schemas.openxmlformats.org/officeDocument/2006/relationships/slide" Target="slide24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://www.hs-worms.de/international/sprachenangebot-des-international-centers/sprachprogmramme-ausserhalb-der-hochschule/" TargetMode="External"/><Relationship Id="rId28" Type="http://schemas.openxmlformats.org/officeDocument/2006/relationships/slide" Target="slide2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international/sprachenangebot-des-international-centers/zentrales-sprachenangebot/" TargetMode="External"/><Relationship Id="rId31" Type="http://schemas.openxmlformats.org/officeDocument/2006/relationships/slide" Target="slide2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://www.hs-worms.de/international/sprachenangebot-des-international-centers/tandemlernen/" TargetMode="External"/><Relationship Id="rId27" Type="http://schemas.openxmlformats.org/officeDocument/2006/relationships/slide" Target="slide21.xml"/><Relationship Id="rId30" Type="http://schemas.openxmlformats.org/officeDocument/2006/relationships/slide" Target="slide22.xml"/><Relationship Id="rId35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29.xml"/><Relationship Id="rId26" Type="http://schemas.openxmlformats.org/officeDocument/2006/relationships/slide" Target="slide21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32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.xml"/><Relationship Id="rId2" Type="http://schemas.openxmlformats.org/officeDocument/2006/relationships/image" Target="../media/image28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16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30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s://www.hs-worms.de/forschung/interne-services/" TargetMode="External"/><Relationship Id="rId27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forschung/" TargetMode="External"/><Relationship Id="rId26" Type="http://schemas.openxmlformats.org/officeDocument/2006/relationships/hyperlink" Target="https://www.hs-worms.de/forschung/profil/veranstaltungen/" TargetMode="Externa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forschung/profil/forschungsfelder/" TargetMode="External"/><Relationship Id="rId34" Type="http://schemas.openxmlformats.org/officeDocument/2006/relationships/slide" Target="slide30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hyperlink" Target="https://www.hs-worms.de/forschung/profil/gute-wissenschaftliche-praxis/" TargetMode="External"/><Relationship Id="rId33" Type="http://schemas.openxmlformats.org/officeDocument/2006/relationships/slide" Target="slide29.xml"/><Relationship Id="rId2" Type="http://schemas.openxmlformats.org/officeDocument/2006/relationships/image" Target="../media/image29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forschung/profil/forschungsinitiative-rlp/" TargetMode="Externa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hyperlink" Target="https://www.hs-worms.de/forschung/profil/gremien/" TargetMode="External"/><Relationship Id="rId32" Type="http://schemas.openxmlformats.org/officeDocument/2006/relationships/slide" Target="slide33.xml"/><Relationship Id="rId37" Type="http://schemas.openxmlformats.org/officeDocument/2006/relationships/hyperlink" Target="https://www.hs-worms.de/forschung/interne-services/" TargetMode="Externa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s://www.hs-worms.de/forschung/profil/institute/" TargetMode="External"/><Relationship Id="rId28" Type="http://schemas.openxmlformats.org/officeDocument/2006/relationships/slide" Target="slide16.xml"/><Relationship Id="rId36" Type="http://schemas.openxmlformats.org/officeDocument/2006/relationships/slide" Target="slide32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forschung/profil/team/" TargetMode="External"/><Relationship Id="rId31" Type="http://schemas.openxmlformats.org/officeDocument/2006/relationships/slide" Target="slide28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s://www.hs-worms.de/forschung/profil/strategie/" TargetMode="External"/><Relationship Id="rId27" Type="http://schemas.openxmlformats.org/officeDocument/2006/relationships/slide" Target="slide9.xml"/><Relationship Id="rId30" Type="http://schemas.openxmlformats.org/officeDocument/2006/relationships/slide" Target="slide21.xml"/><Relationship Id="rId35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4.xml"/><Relationship Id="rId26" Type="http://schemas.openxmlformats.org/officeDocument/2006/relationships/slide" Target="slide9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://www.hs-worms.de/hochschule/hochschule-worms/studienangebote-und-abschluesse/" TargetMode="External"/><Relationship Id="rId34" Type="http://schemas.openxmlformats.org/officeDocument/2006/relationships/slide" Target="slide6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hyperlink" Target="http://www.hs-worms.de/aktuelles/presse/" TargetMode="External"/><Relationship Id="rId33" Type="http://schemas.openxmlformats.org/officeDocument/2006/relationships/slide" Target="slide5.xml"/><Relationship Id="rId2" Type="http://schemas.openxmlformats.org/officeDocument/2006/relationships/image" Target="../media/image3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hochschule/hochschule-worms/international-access/" TargetMode="External"/><Relationship Id="rId29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hyperlink" Target="http://www.hs-worms.de/hochschule/hochschule-und-wirtschaft/hochschulkontaktmesse-karriere/" TargetMode="External"/><Relationship Id="rId32" Type="http://schemas.openxmlformats.org/officeDocument/2006/relationships/slide" Target="slide3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://www.hs-worms.de/hochschule/organisationsbereiche/hochschulleitung/" TargetMode="External"/><Relationship Id="rId28" Type="http://schemas.openxmlformats.org/officeDocument/2006/relationships/slide" Target="slide2.xml"/><Relationship Id="rId36" Type="http://schemas.openxmlformats.org/officeDocument/2006/relationships/slide" Target="slide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hochschule/hochschule-worms/kurzportraet/" TargetMode="External"/><Relationship Id="rId31" Type="http://schemas.openxmlformats.org/officeDocument/2006/relationships/slide" Target="slide3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://www.hs-worms.de/hochschule/hochschule-worms/hochschulanzeiger/" TargetMode="External"/><Relationship Id="rId27" Type="http://schemas.openxmlformats.org/officeDocument/2006/relationships/slide" Target="slide16.xml"/><Relationship Id="rId30" Type="http://schemas.openxmlformats.org/officeDocument/2006/relationships/slide" Target="slide28.xml"/><Relationship Id="rId35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forschung/unternehmen/wissens-und-technologietransfer/" TargetMode="External"/><Relationship Id="rId26" Type="http://schemas.openxmlformats.org/officeDocument/2006/relationships/slide" Target="slide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forschung/unternehmen/forschungsfoerderung/" TargetMode="External"/><Relationship Id="rId34" Type="http://schemas.openxmlformats.org/officeDocument/2006/relationships/hyperlink" Target="https://www.hs-worms.de/forschung/interne-services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16.xml"/><Relationship Id="rId33" Type="http://schemas.openxmlformats.org/officeDocument/2006/relationships/slide" Target="slide32.xml"/><Relationship Id="rId2" Type="http://schemas.openxmlformats.org/officeDocument/2006/relationships/image" Target="../media/image30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forschung/unternehmen/transfernetz-rlp/" TargetMode="External"/><Relationship Id="rId29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9.xml"/><Relationship Id="rId32" Type="http://schemas.openxmlformats.org/officeDocument/2006/relationships/slide" Target="slide31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s://www.hs-worms.de/forschung/unternehmen/holm/" TargetMode="External"/><Relationship Id="rId28" Type="http://schemas.openxmlformats.org/officeDocument/2006/relationships/slide" Target="slide2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kamingespraech/" TargetMode="External"/><Relationship Id="rId31" Type="http://schemas.openxmlformats.org/officeDocument/2006/relationships/slide" Target="slide30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s://www.hs-worms.de/forschung/unternehmen/institute/" TargetMode="External"/><Relationship Id="rId27" Type="http://schemas.openxmlformats.org/officeDocument/2006/relationships/slide" Target="slide21.xml"/><Relationship Id="rId30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forschung/wissenschaftler/forschen/" TargetMode="External"/><Relationship Id="rId26" Type="http://schemas.openxmlformats.org/officeDocument/2006/relationships/hyperlink" Target="https://www.hs-worms.de/forschung/wissenschaftler/veranstaltungen/" TargetMode="Externa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forschung/wissenschaftler/sciport-rlp/" TargetMode="External"/><Relationship Id="rId34" Type="http://schemas.openxmlformats.org/officeDocument/2006/relationships/slide" Target="slide30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hyperlink" Target="https://www.hs-worms.de/forschung/wissenschaftler/holm/" TargetMode="External"/><Relationship Id="rId33" Type="http://schemas.openxmlformats.org/officeDocument/2006/relationships/slide" Target="slide29.xml"/><Relationship Id="rId2" Type="http://schemas.openxmlformats.org/officeDocument/2006/relationships/image" Target="../media/image31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forschung/wissenschaftler/elfi/" TargetMode="Externa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hyperlink" Target="https://www.hs-worms.de/forschung/wissenschaftler/forschendes-lernen/" TargetMode="External"/><Relationship Id="rId32" Type="http://schemas.openxmlformats.org/officeDocument/2006/relationships/slide" Target="slide33.xml"/><Relationship Id="rId37" Type="http://schemas.openxmlformats.org/officeDocument/2006/relationships/hyperlink" Target="https://www.hs-worms.de/forschung/interne-services/" TargetMode="Externa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s://www.hs-worms.de/forschung/wissenschaftler/dokin-worms/" TargetMode="External"/><Relationship Id="rId28" Type="http://schemas.openxmlformats.org/officeDocument/2006/relationships/slide" Target="slide16.xml"/><Relationship Id="rId36" Type="http://schemas.openxmlformats.org/officeDocument/2006/relationships/slide" Target="slide32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forschung/wissenschaftler/forschungsfoerderung/" TargetMode="External"/><Relationship Id="rId31" Type="http://schemas.openxmlformats.org/officeDocument/2006/relationships/slide" Target="slide28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s://www.hs-worms.de/forschung/wissenschaftler/tag-der-forschung/" TargetMode="External"/><Relationship Id="rId27" Type="http://schemas.openxmlformats.org/officeDocument/2006/relationships/slide" Target="slide9.xml"/><Relationship Id="rId30" Type="http://schemas.openxmlformats.org/officeDocument/2006/relationships/slide" Target="slide21.xml"/><Relationship Id="rId35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forschung/unternehmen/kmu-meets-kmh/" TargetMode="External"/><Relationship Id="rId26" Type="http://schemas.openxmlformats.org/officeDocument/2006/relationships/slide" Target="slide33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9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8.xml"/><Relationship Id="rId2" Type="http://schemas.openxmlformats.org/officeDocument/2006/relationships/image" Target="../media/image32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unternehmen/" TargetMode="External"/><Relationship Id="rId29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1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.xml"/><Relationship Id="rId28" Type="http://schemas.openxmlformats.org/officeDocument/2006/relationships/slide" Target="slide30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forschung/wissenschaftler/fuer-worms/" TargetMode="External"/><Relationship Id="rId31" Type="http://schemas.openxmlformats.org/officeDocument/2006/relationships/hyperlink" Target="https://www.hs-worms.de/forschung/interne-services/" TargetMode="Externa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16.xml"/><Relationship Id="rId27" Type="http://schemas.openxmlformats.org/officeDocument/2006/relationships/slide" Target="slide29.xml"/><Relationship Id="rId30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34.xml"/><Relationship Id="rId26" Type="http://schemas.openxmlformats.org/officeDocument/2006/relationships/slide" Target="slide33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9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8.xml"/><Relationship Id="rId2" Type="http://schemas.openxmlformats.org/officeDocument/2006/relationships/image" Target="../media/image33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1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35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hochschule/organisationsbereiche/stabsstellen/presse/pressemitteilungen/" TargetMode="External"/><Relationship Id="rId26" Type="http://schemas.openxmlformats.org/officeDocument/2006/relationships/slide" Target="slide28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hochschule/organisationsbereiche/stabsstellen/presse/newsletter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1.xml"/><Relationship Id="rId2" Type="http://schemas.openxmlformats.org/officeDocument/2006/relationships/image" Target="../media/image34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hochschule/organisationsbereiche/stabsstellen/presse/pressearchiv/" TargetMode="External"/><Relationship Id="rId29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16.xml"/><Relationship Id="rId28" Type="http://schemas.openxmlformats.org/officeDocument/2006/relationships/slide" Target="slide34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hochschule/organisationsbereiche/stabsstellen/presse/pressespiegel/" TargetMode="Externa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9.xml"/><Relationship Id="rId27" Type="http://schemas.openxmlformats.org/officeDocument/2006/relationships/slide" Target="slide33.xml"/><Relationship Id="rId30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aktuelles/hochschule-unterwegs/an-schulen/" TargetMode="External"/><Relationship Id="rId26" Type="http://schemas.openxmlformats.org/officeDocument/2006/relationships/slide" Target="slide34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16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33.xml"/><Relationship Id="rId2" Type="http://schemas.openxmlformats.org/officeDocument/2006/relationships/image" Target="../media/image35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8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1.xml"/><Relationship Id="rId28" Type="http://schemas.openxmlformats.org/officeDocument/2006/relationships/slide" Target="slide36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aktuelles/hochschule-unterwegs/auf-messen/" TargetMode="Externa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2.xml"/><Relationship Id="rId27" Type="http://schemas.openxmlformats.org/officeDocument/2006/relationships/slide" Target="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aktuelles/hochschulinformation/semestertermine/" TargetMode="External"/><Relationship Id="rId26" Type="http://schemas.openxmlformats.org/officeDocument/2006/relationships/slide" Target="slide34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16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33.xml"/><Relationship Id="rId2" Type="http://schemas.openxmlformats.org/officeDocument/2006/relationships/image" Target="../media/image36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8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1.xml"/><Relationship Id="rId28" Type="http://schemas.openxmlformats.org/officeDocument/2006/relationships/slide" Target="slide36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aktuelles/hochschulinformation/stellenausschreibungen/" TargetMode="Externa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2.xml"/><Relationship Id="rId27" Type="http://schemas.openxmlformats.org/officeDocument/2006/relationships/slide" Target="slide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4.xml"/><Relationship Id="rId26" Type="http://schemas.openxmlformats.org/officeDocument/2006/relationships/slide" Target="slide16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://www.hs-worms.de/hochschule/gremien/kuratorium/" TargetMode="External"/><Relationship Id="rId34" Type="http://schemas.openxmlformats.org/officeDocument/2006/relationships/slide" Target="slide7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9.xml"/><Relationship Id="rId33" Type="http://schemas.openxmlformats.org/officeDocument/2006/relationships/slide" Target="slide6.xml"/><Relationship Id="rId2" Type="http://schemas.openxmlformats.org/officeDocument/2006/relationships/image" Target="../media/image4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hochschule/gremien/hochschulrat/" TargetMode="External"/><Relationship Id="rId29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hyperlink" Target="http://www.hs-worms.de/hochschule/gremien/studierendenvertretungen/" TargetMode="External"/><Relationship Id="rId32" Type="http://schemas.openxmlformats.org/officeDocument/2006/relationships/slide" Target="slide5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://www.hs-worms.de/hochschule/gremien/forschungsbeirat/" TargetMode="External"/><Relationship Id="rId28" Type="http://schemas.openxmlformats.org/officeDocument/2006/relationships/slide" Target="slide21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hochschule/gremien/senat/" TargetMode="External"/><Relationship Id="rId31" Type="http://schemas.openxmlformats.org/officeDocument/2006/relationships/slide" Target="slide3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://www.hs-worms.de/hochschule/gremien/foerderkreis/" TargetMode="External"/><Relationship Id="rId27" Type="http://schemas.openxmlformats.org/officeDocument/2006/relationships/slide" Target="slide2.xml"/><Relationship Id="rId30" Type="http://schemas.openxmlformats.org/officeDocument/2006/relationships/slide" Target="slide33.xml"/><Relationship Id="rId35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hochschule/organisationsbereiche/stabsstellen/" TargetMode="External"/><Relationship Id="rId26" Type="http://schemas.openxmlformats.org/officeDocument/2006/relationships/slide" Target="slide33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9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hyperlink" Target="http://www.hs-worms.de/hochschule/organisationsbereiche/campus-plan/" TargetMode="External"/><Relationship Id="rId25" Type="http://schemas.openxmlformats.org/officeDocument/2006/relationships/slide" Target="slide28.xml"/><Relationship Id="rId2" Type="http://schemas.openxmlformats.org/officeDocument/2006/relationships/image" Target="../media/image5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hochschule/organisationsbereiche/zentrale-einrichtungen/" TargetMode="External"/><Relationship Id="rId29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1.xml"/><Relationship Id="rId32" Type="http://schemas.openxmlformats.org/officeDocument/2006/relationships/slide" Target="slide1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2.xml"/><Relationship Id="rId28" Type="http://schemas.openxmlformats.org/officeDocument/2006/relationships/slide" Target="slide5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hochschule/organisationsbereiche/sachgebiete/" TargetMode="External"/><Relationship Id="rId31" Type="http://schemas.openxmlformats.org/officeDocument/2006/relationships/slide" Target="slide8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16.xml"/><Relationship Id="rId27" Type="http://schemas.openxmlformats.org/officeDocument/2006/relationships/slide" Target="slide3.xml"/><Relationship Id="rId30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://www.hs-worms.de/hochschule/personalvertretung/mitglieder-des-personalrats/" TargetMode="External"/><Relationship Id="rId26" Type="http://schemas.openxmlformats.org/officeDocument/2006/relationships/slide" Target="slide2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hochschule/personalvertretung/aktuelles/" TargetMode="External"/><Relationship Id="rId34" Type="http://schemas.openxmlformats.org/officeDocument/2006/relationships/slide" Target="slide8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16.xml"/><Relationship Id="rId33" Type="http://schemas.openxmlformats.org/officeDocument/2006/relationships/slide" Target="slide7.xml"/><Relationship Id="rId2" Type="http://schemas.openxmlformats.org/officeDocument/2006/relationships/image" Target="../media/image6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://www.hs-worms.de/hochschule/personalvertretung/unsere-themen/" TargetMode="External"/><Relationship Id="rId29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9.xml"/><Relationship Id="rId32" Type="http://schemas.openxmlformats.org/officeDocument/2006/relationships/slide" Target="slide6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hyperlink" Target="https://www.hs-worms.de/hochschule/personalvertretung/links/" TargetMode="External"/><Relationship Id="rId28" Type="http://schemas.openxmlformats.org/officeDocument/2006/relationships/slide" Target="slide28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://www.hs-worms.de/hochschule/personalvertretung/aufgaben-des-personalrats/" TargetMode="External"/><Relationship Id="rId31" Type="http://schemas.openxmlformats.org/officeDocument/2006/relationships/slide" Target="slide5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hyperlink" Target="https://www.hs-worms.de/hochschule/personalvertretung/downloads/" TargetMode="External"/><Relationship Id="rId27" Type="http://schemas.openxmlformats.org/officeDocument/2006/relationships/slide" Target="slide21.xml"/><Relationship Id="rId30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hochschule/hochschule-und-gesellschaft/familiengerechte-hochschule/" TargetMode="External"/><Relationship Id="rId26" Type="http://schemas.openxmlformats.org/officeDocument/2006/relationships/slide" Target="slide28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alumni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1.xml"/><Relationship Id="rId2" Type="http://schemas.openxmlformats.org/officeDocument/2006/relationships/image" Target="../media/image7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hochschule/hochschule-und-gesellschaft/bonusheft/" TargetMode="External"/><Relationship Id="rId29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.xml"/><Relationship Id="rId32" Type="http://schemas.openxmlformats.org/officeDocument/2006/relationships/slide" Target="slide8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16.xml"/><Relationship Id="rId28" Type="http://schemas.openxmlformats.org/officeDocument/2006/relationships/slide" Target="slide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hochschule/hochschule-und-gesellschaft/kinderuni/" TargetMode="External"/><Relationship Id="rId31" Type="http://schemas.openxmlformats.org/officeDocument/2006/relationships/slide" Target="slide7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9.xml"/><Relationship Id="rId27" Type="http://schemas.openxmlformats.org/officeDocument/2006/relationships/slide" Target="slide33.xml"/><Relationship Id="rId30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hyperlink" Target="https://www.hs-worms.de/hochschule/hochschulprojekte/impropal/" TargetMode="External"/><Relationship Id="rId26" Type="http://schemas.openxmlformats.org/officeDocument/2006/relationships/slide" Target="slide28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hyperlink" Target="https://www.hs-worms.de/hochschule/hochschulprojekte/workandstudy/" TargetMode="Externa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1.xml"/><Relationship Id="rId2" Type="http://schemas.openxmlformats.org/officeDocument/2006/relationships/image" Target="../media/image8.png"/><Relationship Id="rId16" Type="http://schemas.openxmlformats.org/officeDocument/2006/relationships/hyperlink" Target="http://www.hs-worms.de/hit/" TargetMode="External"/><Relationship Id="rId20" Type="http://schemas.openxmlformats.org/officeDocument/2006/relationships/hyperlink" Target="https://www.hs-worms.de/hochschule/hochschulprojekte/sutoma/" TargetMode="External"/><Relationship Id="rId29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2.xml"/><Relationship Id="rId32" Type="http://schemas.openxmlformats.org/officeDocument/2006/relationships/slide" Target="slide8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16.xml"/><Relationship Id="rId28" Type="http://schemas.openxmlformats.org/officeDocument/2006/relationships/slide" Target="slide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hyperlink" Target="https://www.hs-worms.de/hochschule/hochschulprojekte/stair/" TargetMode="External"/><Relationship Id="rId31" Type="http://schemas.openxmlformats.org/officeDocument/2006/relationships/slide" Target="slide7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9.xml"/><Relationship Id="rId27" Type="http://schemas.openxmlformats.org/officeDocument/2006/relationships/slide" Target="slide33.xml"/><Relationship Id="rId30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lsf.fh-worms.de/qisserver/rds?state=user&amp;type=0" TargetMode="External"/><Relationship Id="rId13" Type="http://schemas.openxmlformats.org/officeDocument/2006/relationships/hyperlink" Target="http://www.hs-worms.de/studieren/bewerben/" TargetMode="External"/><Relationship Id="rId18" Type="http://schemas.openxmlformats.org/officeDocument/2006/relationships/slide" Target="slide10.xml"/><Relationship Id="rId26" Type="http://schemas.openxmlformats.org/officeDocument/2006/relationships/slide" Target="slide21.xml"/><Relationship Id="rId3" Type="http://schemas.openxmlformats.org/officeDocument/2006/relationships/hyperlink" Target="https://www.facebook.com/hochschuleworms" TargetMode="External"/><Relationship Id="rId21" Type="http://schemas.openxmlformats.org/officeDocument/2006/relationships/slide" Target="slide13.xml"/><Relationship Id="rId7" Type="http://schemas.openxmlformats.org/officeDocument/2006/relationships/hyperlink" Target="https://webmailer.hs-worms.de/roundcube/" TargetMode="External"/><Relationship Id="rId12" Type="http://schemas.openxmlformats.org/officeDocument/2006/relationships/hyperlink" Target="http://www.hs-worms.de/fachbereiche/informatik/profil/" TargetMode="External"/><Relationship Id="rId17" Type="http://schemas.openxmlformats.org/officeDocument/2006/relationships/slide" Target="slide1.xml"/><Relationship Id="rId25" Type="http://schemas.openxmlformats.org/officeDocument/2006/relationships/slide" Target="slide2.xml"/><Relationship Id="rId2" Type="http://schemas.openxmlformats.org/officeDocument/2006/relationships/image" Target="../media/image9.png"/><Relationship Id="rId16" Type="http://schemas.openxmlformats.org/officeDocument/2006/relationships/hyperlink" Target="http://www.hs-worms.de/hit/" TargetMode="External"/><Relationship Id="rId20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-worms.de/hochschule/organisationsbereiche/zentrale-einrichtungen/bibliothek/" TargetMode="External"/><Relationship Id="rId11" Type="http://schemas.openxmlformats.org/officeDocument/2006/relationships/hyperlink" Target="http://www.hs-worms.de/fachbereiche/touristikverkehrswesen/profil/" TargetMode="External"/><Relationship Id="rId24" Type="http://schemas.openxmlformats.org/officeDocument/2006/relationships/slide" Target="slide16.xml"/><Relationship Id="rId5" Type="http://schemas.openxmlformats.org/officeDocument/2006/relationships/hyperlink" Target="https://www.hs-worms.de/kontakt/telefon-anreise-erste-hilfe/kontaktdaten/" TargetMode="External"/><Relationship Id="rId15" Type="http://schemas.openxmlformats.org/officeDocument/2006/relationships/hyperlink" Target="http://www.hs-worms.de/studieninteressierte/unterstuetzung-beratung/" TargetMode="Externa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10" Type="http://schemas.openxmlformats.org/officeDocument/2006/relationships/hyperlink" Target="http://www.hs-worms.de/fachbereiche/wirtschaftswissenschaften/profil/" TargetMode="External"/><Relationship Id="rId19" Type="http://schemas.openxmlformats.org/officeDocument/2006/relationships/slide" Target="slide11.xml"/><Relationship Id="rId4" Type="http://schemas.openxmlformats.org/officeDocument/2006/relationships/hyperlink" Target="https://www.hs-worms.de/hochschule/intranet/" TargetMode="External"/><Relationship Id="rId9" Type="http://schemas.openxmlformats.org/officeDocument/2006/relationships/hyperlink" Target="https://moodle.fh-worms.de/moodle/" TargetMode="External"/><Relationship Id="rId14" Type="http://schemas.openxmlformats.org/officeDocument/2006/relationships/hyperlink" Target="http://www.hs-worms.de/studienangebot/" TargetMode="External"/><Relationship Id="rId22" Type="http://schemas.openxmlformats.org/officeDocument/2006/relationships/slide" Target="slide14.xml"/><Relationship Id="rId27" Type="http://schemas.openxmlformats.org/officeDocument/2006/relationships/slide" Target="slide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Interaktive Schaltfläche: Anpassen 16">
            <a:hlinkClick r:id="rId3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4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5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6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7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8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9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0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1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2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3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4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15" action="ppaction://hlinksldjump" highlightClick="1"/>
            <a:hlinkHover r:id="rId15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16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17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18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19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" action="ppaction://noaction" highlightClick="1"/>
            <a:hlinkHover r:id="rId20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39" name="Interaktive Schaltfläche: Anpassen 38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0" name="Interaktive Schaltfläche: Anpassen 3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highlightClick="1"/>
          </p:cNvPr>
          <p:cNvSpPr/>
          <p:nvPr/>
        </p:nvSpPr>
        <p:spPr>
          <a:xfrm>
            <a:off x="6126480" y="64008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9" highlightClick="1"/>
          </p:cNvPr>
          <p:cNvSpPr/>
          <p:nvPr/>
        </p:nvSpPr>
        <p:spPr>
          <a:xfrm>
            <a:off x="6115050" y="819150"/>
            <a:ext cx="819150" cy="10387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Interaktive Schaltfläche: Anpassen 29">
            <a:hlinkClick r:id="rId20" highlightClick="1"/>
          </p:cNvPr>
          <p:cNvSpPr/>
          <p:nvPr/>
        </p:nvSpPr>
        <p:spPr>
          <a:xfrm>
            <a:off x="6126480" y="98679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1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5284470" y="640080"/>
            <a:ext cx="80391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5273040" y="81915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5284470" y="979170"/>
            <a:ext cx="80391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5273040" y="1158240"/>
            <a:ext cx="81534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5284470" y="131445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9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highlightClick="1"/>
          </p:cNvPr>
          <p:cNvSpPr/>
          <p:nvPr/>
        </p:nvSpPr>
        <p:spPr>
          <a:xfrm>
            <a:off x="6122670" y="811530"/>
            <a:ext cx="79248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9" highlightClick="1"/>
          </p:cNvPr>
          <p:cNvSpPr/>
          <p:nvPr/>
        </p:nvSpPr>
        <p:spPr>
          <a:xfrm>
            <a:off x="6115050" y="979170"/>
            <a:ext cx="819150" cy="12954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Interaktive Schaltfläche: Anpassen 29">
            <a:hlinkClick r:id="rId20" highlightClick="1"/>
          </p:cNvPr>
          <p:cNvSpPr/>
          <p:nvPr/>
        </p:nvSpPr>
        <p:spPr>
          <a:xfrm>
            <a:off x="6122670" y="1139190"/>
            <a:ext cx="792480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21" highlightClick="1"/>
          </p:cNvPr>
          <p:cNvSpPr/>
          <p:nvPr/>
        </p:nvSpPr>
        <p:spPr>
          <a:xfrm>
            <a:off x="6115050" y="1310640"/>
            <a:ext cx="81915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2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5284470" y="640080"/>
            <a:ext cx="80391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5273040" y="81915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5284470" y="979170"/>
            <a:ext cx="80391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5273040" y="1158240"/>
            <a:ext cx="81534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5284470" y="131445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6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6096000" y="979170"/>
            <a:ext cx="816429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6096000" y="1158240"/>
            <a:ext cx="832757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6096000" y="1314450"/>
            <a:ext cx="81642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6096000" y="1496786"/>
            <a:ext cx="816429" cy="10341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2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5284470" y="640080"/>
            <a:ext cx="80391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5273040" y="81915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5284470" y="979170"/>
            <a:ext cx="80391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5273040" y="1158240"/>
            <a:ext cx="81534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5284470" y="131445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3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6096000" y="1112520"/>
            <a:ext cx="843643" cy="1790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6134100" y="1314450"/>
            <a:ext cx="783771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6096000" y="1455420"/>
            <a:ext cx="843643" cy="15022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6134100" y="1643743"/>
            <a:ext cx="783771" cy="1306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highlightClick="1"/>
          </p:cNvPr>
          <p:cNvSpPr/>
          <p:nvPr/>
        </p:nvSpPr>
        <p:spPr>
          <a:xfrm>
            <a:off x="6134100" y="1796143"/>
            <a:ext cx="783771" cy="1306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3" highlightClick="1"/>
          </p:cNvPr>
          <p:cNvSpPr/>
          <p:nvPr/>
        </p:nvSpPr>
        <p:spPr>
          <a:xfrm>
            <a:off x="6096000" y="1970314"/>
            <a:ext cx="843643" cy="11974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4" highlightClick="1"/>
          </p:cNvPr>
          <p:cNvSpPr/>
          <p:nvPr/>
        </p:nvSpPr>
        <p:spPr>
          <a:xfrm>
            <a:off x="6134100" y="2122714"/>
            <a:ext cx="805543" cy="136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5" highlightClick="1"/>
          </p:cNvPr>
          <p:cNvSpPr/>
          <p:nvPr/>
        </p:nvSpPr>
        <p:spPr>
          <a:xfrm>
            <a:off x="6134100" y="2286000"/>
            <a:ext cx="794657" cy="1469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6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noaction" highlightClick="1"/>
            <a:hlinkHover r:id="rId27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8" name="Interaktive Schaltfläche: Anpassen 47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5284470" y="640080"/>
            <a:ext cx="80391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5273040" y="81915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Interaktive Schaltfläche: Anpassen 54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5284470" y="979170"/>
            <a:ext cx="80391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Interaktive Schaltfläche: Anpassen 55">
            <a:hlinkClick r:id="rId35" action="ppaction://hlinksldjump" highlightClick="1"/>
            <a:hlinkHover r:id="rId35" action="ppaction://hlinksldjump"/>
          </p:cNvPr>
          <p:cNvSpPr/>
          <p:nvPr/>
        </p:nvSpPr>
        <p:spPr>
          <a:xfrm>
            <a:off x="5273040" y="1158240"/>
            <a:ext cx="81534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Interaktive Schaltfläche: Anpassen 56">
            <a:hlinkClick r:id="rId36" action="ppaction://hlinksldjump" highlightClick="1"/>
            <a:hlinkHover r:id="rId36" action="ppaction://hlinksldjump"/>
          </p:cNvPr>
          <p:cNvSpPr/>
          <p:nvPr/>
        </p:nvSpPr>
        <p:spPr>
          <a:xfrm>
            <a:off x="5284470" y="131445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1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6096000" y="1314450"/>
            <a:ext cx="821871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6096000" y="1455420"/>
            <a:ext cx="827314" cy="13933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6096000" y="1643743"/>
            <a:ext cx="821871" cy="1143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6096000" y="1807029"/>
            <a:ext cx="821871" cy="1306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6096000" y="1970314"/>
            <a:ext cx="821871" cy="1143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3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6" name="Interaktive Schaltfläche: Anpassen 45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5284470" y="640080"/>
            <a:ext cx="80391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5273040" y="81915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5284470" y="979170"/>
            <a:ext cx="80391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5273040" y="1158240"/>
            <a:ext cx="81534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5284470" y="131445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6962274" y="1957137"/>
            <a:ext cx="802105" cy="12833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6950242" y="2113547"/>
            <a:ext cx="806116" cy="1323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6962274" y="2298032"/>
            <a:ext cx="802105" cy="11630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6962274" y="2446421"/>
            <a:ext cx="802105" cy="14036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highlightClick="1"/>
          </p:cNvPr>
          <p:cNvSpPr/>
          <p:nvPr/>
        </p:nvSpPr>
        <p:spPr>
          <a:xfrm>
            <a:off x="6950242" y="2622884"/>
            <a:ext cx="814137" cy="12432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3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6" name="Interaktive Schaltfläche: Anpassen 45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Interaktive Schaltfläche: Anpassen 5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5284470" y="640080"/>
            <a:ext cx="80391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Interaktive Schaltfläche: Anpassen 6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5273040" y="81915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Interaktive Schaltfläche: Anpassen 6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5284470" y="979170"/>
            <a:ext cx="80391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Interaktive Schaltfläche: Anpassen 6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5273040" y="1158240"/>
            <a:ext cx="81534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Interaktive Schaltfläche: Anpassen 63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5284470" y="131445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Anpassen 6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6113780" y="1957137"/>
            <a:ext cx="797560" cy="12833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6446520" y="640080"/>
            <a:ext cx="80772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6442710" y="82296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Interaktive Schaltfläche: Anpassen 2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6446520" y="1002030"/>
            <a:ext cx="807720" cy="118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6442710" y="1146810"/>
            <a:ext cx="81153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2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" action="ppaction://noaction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39" name="Interaktive Schaltfläche: Anpassen 38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0" name="Interaktive Schaltfläche: Anpassen 39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9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18" highlightClick="1"/>
          </p:cNvPr>
          <p:cNvSpPr/>
          <p:nvPr/>
        </p:nvSpPr>
        <p:spPr>
          <a:xfrm>
            <a:off x="7265670" y="640080"/>
            <a:ext cx="83058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9" highlightClick="1"/>
          </p:cNvPr>
          <p:cNvSpPr/>
          <p:nvPr/>
        </p:nvSpPr>
        <p:spPr>
          <a:xfrm>
            <a:off x="7265670" y="822960"/>
            <a:ext cx="82677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20" highlightClick="1"/>
          </p:cNvPr>
          <p:cNvSpPr/>
          <p:nvPr/>
        </p:nvSpPr>
        <p:spPr>
          <a:xfrm>
            <a:off x="7265670" y="1002030"/>
            <a:ext cx="830580" cy="118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1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noaction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2" name="Interaktive Schaltfläche: Anpassen 41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6446520" y="640080"/>
            <a:ext cx="80772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6442710" y="82296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6446520" y="1002030"/>
            <a:ext cx="807720" cy="118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6442710" y="1146810"/>
            <a:ext cx="81153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2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18" highlightClick="1"/>
          </p:cNvPr>
          <p:cNvSpPr/>
          <p:nvPr/>
        </p:nvSpPr>
        <p:spPr>
          <a:xfrm>
            <a:off x="7306574" y="781050"/>
            <a:ext cx="782056" cy="1790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9" highlightClick="1"/>
          </p:cNvPr>
          <p:cNvSpPr/>
          <p:nvPr/>
        </p:nvSpPr>
        <p:spPr>
          <a:xfrm>
            <a:off x="7306574" y="960120"/>
            <a:ext cx="785866" cy="1600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20" highlightClick="1"/>
          </p:cNvPr>
          <p:cNvSpPr/>
          <p:nvPr/>
        </p:nvSpPr>
        <p:spPr>
          <a:xfrm>
            <a:off x="7306574" y="1146810"/>
            <a:ext cx="782056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1" highlightClick="1"/>
          </p:cNvPr>
          <p:cNvSpPr/>
          <p:nvPr/>
        </p:nvSpPr>
        <p:spPr>
          <a:xfrm>
            <a:off x="7306574" y="1318260"/>
            <a:ext cx="782056" cy="118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7306574" y="1474470"/>
            <a:ext cx="782056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2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6446520" y="640080"/>
            <a:ext cx="80772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6442710" y="82296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6446520" y="1002030"/>
            <a:ext cx="807720" cy="118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6442710" y="1146810"/>
            <a:ext cx="81153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7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18" highlightClick="1"/>
          </p:cNvPr>
          <p:cNvSpPr/>
          <p:nvPr/>
        </p:nvSpPr>
        <p:spPr>
          <a:xfrm>
            <a:off x="7306574" y="960120"/>
            <a:ext cx="789676" cy="1600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9" highlightClick="1"/>
          </p:cNvPr>
          <p:cNvSpPr/>
          <p:nvPr/>
        </p:nvSpPr>
        <p:spPr>
          <a:xfrm>
            <a:off x="7306574" y="1120140"/>
            <a:ext cx="797296" cy="1600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20" highlightClick="1"/>
          </p:cNvPr>
          <p:cNvSpPr/>
          <p:nvPr/>
        </p:nvSpPr>
        <p:spPr>
          <a:xfrm>
            <a:off x="7306574" y="1280160"/>
            <a:ext cx="789676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1" highlightClick="1"/>
          </p:cNvPr>
          <p:cNvSpPr/>
          <p:nvPr/>
        </p:nvSpPr>
        <p:spPr>
          <a:xfrm>
            <a:off x="7265670" y="1466850"/>
            <a:ext cx="838200" cy="12954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2" highlightClick="1"/>
          </p:cNvPr>
          <p:cNvSpPr/>
          <p:nvPr/>
        </p:nvSpPr>
        <p:spPr>
          <a:xfrm>
            <a:off x="7306574" y="1630680"/>
            <a:ext cx="789676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3" highlightClick="1"/>
          </p:cNvPr>
          <p:cNvSpPr/>
          <p:nvPr/>
        </p:nvSpPr>
        <p:spPr>
          <a:xfrm>
            <a:off x="7265670" y="1794510"/>
            <a:ext cx="83820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4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6" name="Interaktive Schaltfläche: Anpassen 45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6446520" y="640080"/>
            <a:ext cx="80772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6442710" y="82296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6446520" y="1002030"/>
            <a:ext cx="807720" cy="118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6442710" y="1146810"/>
            <a:ext cx="81153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5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4239882" y="621102"/>
            <a:ext cx="819510" cy="158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4270075" y="817418"/>
            <a:ext cx="733246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Interaktive Schaltfläche: Anpassen 2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4270075" y="983673"/>
            <a:ext cx="81951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4270075" y="1153706"/>
            <a:ext cx="81951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4226943" y="1315593"/>
            <a:ext cx="81951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3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" action="ppaction://noaction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50" name="Interaktive Schaltfläche: Anpassen 49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51" name="Interaktive Schaltfläche: Anpassen 50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18" highlightClick="1"/>
          </p:cNvPr>
          <p:cNvSpPr/>
          <p:nvPr/>
        </p:nvSpPr>
        <p:spPr>
          <a:xfrm>
            <a:off x="7265670" y="1146810"/>
            <a:ext cx="83820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9" highlightClick="1"/>
          </p:cNvPr>
          <p:cNvSpPr/>
          <p:nvPr/>
        </p:nvSpPr>
        <p:spPr>
          <a:xfrm>
            <a:off x="7265670" y="1280160"/>
            <a:ext cx="822960" cy="1600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20" highlightClick="1"/>
          </p:cNvPr>
          <p:cNvSpPr/>
          <p:nvPr/>
        </p:nvSpPr>
        <p:spPr>
          <a:xfrm>
            <a:off x="7265670" y="1451610"/>
            <a:ext cx="83820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1" highlightClick="1"/>
          </p:cNvPr>
          <p:cNvSpPr/>
          <p:nvPr/>
        </p:nvSpPr>
        <p:spPr>
          <a:xfrm>
            <a:off x="7265670" y="1630680"/>
            <a:ext cx="83820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2" highlightClick="1"/>
          </p:cNvPr>
          <p:cNvSpPr/>
          <p:nvPr/>
        </p:nvSpPr>
        <p:spPr>
          <a:xfrm>
            <a:off x="7265670" y="1789910"/>
            <a:ext cx="817856" cy="1626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3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noaction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2" name="Interaktive Schaltfläche: Anpassen 41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6446520" y="640080"/>
            <a:ext cx="80772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6442710" y="82296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6446520" y="1002030"/>
            <a:ext cx="807720" cy="118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6442710" y="1146810"/>
            <a:ext cx="81153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7392838" y="640080"/>
            <a:ext cx="819509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7392838" y="822960"/>
            <a:ext cx="819509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Interaktive Schaltfläche: Anpassen 2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7392838" y="979170"/>
            <a:ext cx="819509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7392838" y="1146810"/>
            <a:ext cx="81950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7392838" y="1310640"/>
            <a:ext cx="819509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7392838" y="1474470"/>
            <a:ext cx="819509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4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noaction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1" name="Interaktive Schaltfläche: Anpassen 40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2" name="Interaktive Schaltfläche: Anpassen 41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50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8" highlightClick="1"/>
          </p:cNvPr>
          <p:cNvSpPr/>
          <p:nvPr/>
        </p:nvSpPr>
        <p:spPr>
          <a:xfrm>
            <a:off x="8255479" y="640080"/>
            <a:ext cx="776378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19" highlightClick="1"/>
          </p:cNvPr>
          <p:cNvSpPr/>
          <p:nvPr/>
        </p:nvSpPr>
        <p:spPr>
          <a:xfrm>
            <a:off x="8255479" y="822960"/>
            <a:ext cx="776378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0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640080"/>
            <a:ext cx="819509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822960"/>
            <a:ext cx="819509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7392838" y="979170"/>
            <a:ext cx="819509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7392838" y="1146810"/>
            <a:ext cx="81950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1310640"/>
            <a:ext cx="819509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7392838" y="1474470"/>
            <a:ext cx="819509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7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8" highlightClick="1"/>
          </p:cNvPr>
          <p:cNvSpPr/>
          <p:nvPr/>
        </p:nvSpPr>
        <p:spPr>
          <a:xfrm>
            <a:off x="8255479" y="822960"/>
            <a:ext cx="776378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19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noaction" highlightClick="1"/>
            <a:hlinkHover r:id="rId20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2" name="Interaktive Schaltfläche: Anpassen 41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640080"/>
            <a:ext cx="819509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822960"/>
            <a:ext cx="819509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979170"/>
            <a:ext cx="819509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7392838" y="1146810"/>
            <a:ext cx="81950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7392838" y="1310640"/>
            <a:ext cx="819509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1474470"/>
            <a:ext cx="819509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6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8" highlightClick="1"/>
          </p:cNvPr>
          <p:cNvSpPr/>
          <p:nvPr/>
        </p:nvSpPr>
        <p:spPr>
          <a:xfrm>
            <a:off x="8255479" y="979170"/>
            <a:ext cx="812321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19" highlightClick="1"/>
          </p:cNvPr>
          <p:cNvSpPr/>
          <p:nvPr/>
        </p:nvSpPr>
        <p:spPr>
          <a:xfrm>
            <a:off x="8212347" y="1123950"/>
            <a:ext cx="855453" cy="1638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0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640080"/>
            <a:ext cx="819509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822960"/>
            <a:ext cx="819509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7392838" y="979170"/>
            <a:ext cx="819509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7392838" y="1146810"/>
            <a:ext cx="81950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1310640"/>
            <a:ext cx="819509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7392838" y="1474470"/>
            <a:ext cx="819509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9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8" highlightClick="1"/>
          </p:cNvPr>
          <p:cNvSpPr/>
          <p:nvPr/>
        </p:nvSpPr>
        <p:spPr>
          <a:xfrm>
            <a:off x="8255479" y="1123950"/>
            <a:ext cx="776378" cy="1638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19" highlightClick="1"/>
          </p:cNvPr>
          <p:cNvSpPr/>
          <p:nvPr/>
        </p:nvSpPr>
        <p:spPr>
          <a:xfrm>
            <a:off x="8255479" y="1287780"/>
            <a:ext cx="776378" cy="1600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0" highlightClick="1"/>
          </p:cNvPr>
          <p:cNvSpPr/>
          <p:nvPr/>
        </p:nvSpPr>
        <p:spPr>
          <a:xfrm>
            <a:off x="8255479" y="1474470"/>
            <a:ext cx="776378" cy="1130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1" highlightClick="1"/>
          </p:cNvPr>
          <p:cNvSpPr/>
          <p:nvPr/>
        </p:nvSpPr>
        <p:spPr>
          <a:xfrm>
            <a:off x="8255479" y="1623060"/>
            <a:ext cx="776378" cy="13377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2" highlightClick="1"/>
          </p:cNvPr>
          <p:cNvSpPr/>
          <p:nvPr/>
        </p:nvSpPr>
        <p:spPr>
          <a:xfrm>
            <a:off x="8255479" y="1786467"/>
            <a:ext cx="776378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3" highlightClick="1"/>
          </p:cNvPr>
          <p:cNvSpPr/>
          <p:nvPr/>
        </p:nvSpPr>
        <p:spPr>
          <a:xfrm>
            <a:off x="8212347" y="1934633"/>
            <a:ext cx="819510" cy="15663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" action="ppaction://noaction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7" name="Interaktive Schaltfläche: Anpassen 46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8" name="Interaktive Schaltfläche: Anpassen 47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640080"/>
            <a:ext cx="819509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7392838" y="822960"/>
            <a:ext cx="819509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7392838" y="979170"/>
            <a:ext cx="819509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Interaktive Schaltfläche: Anpassen 54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7392838" y="1146810"/>
            <a:ext cx="81950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Interaktive Schaltfläche: Anpassen 55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7392838" y="1310640"/>
            <a:ext cx="819509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Interaktive Schaltfläche: Anpassen 56">
            <a:hlinkClick r:id="rId35" action="ppaction://hlinksldjump" highlightClick="1"/>
            <a:hlinkHover r:id="rId35" action="ppaction://hlinksldjump"/>
          </p:cNvPr>
          <p:cNvSpPr/>
          <p:nvPr/>
        </p:nvSpPr>
        <p:spPr>
          <a:xfrm>
            <a:off x="7392838" y="1474470"/>
            <a:ext cx="819509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8" highlightClick="1"/>
          </p:cNvPr>
          <p:cNvSpPr/>
          <p:nvPr/>
        </p:nvSpPr>
        <p:spPr>
          <a:xfrm>
            <a:off x="8255479" y="1310640"/>
            <a:ext cx="816554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19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noaction" highlightClick="1"/>
            <a:hlinkHover r:id="rId20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2" name="Interaktive Schaltfläche: Anpassen 41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640080"/>
            <a:ext cx="819509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822960"/>
            <a:ext cx="819509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979170"/>
            <a:ext cx="819509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7392838" y="1146810"/>
            <a:ext cx="81950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7392838" y="1310640"/>
            <a:ext cx="819509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1474470"/>
            <a:ext cx="819509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5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8" highlightClick="1"/>
          </p:cNvPr>
          <p:cNvSpPr/>
          <p:nvPr/>
        </p:nvSpPr>
        <p:spPr>
          <a:xfrm>
            <a:off x="8255479" y="1447800"/>
            <a:ext cx="776378" cy="1752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19" highlightClick="1"/>
          </p:cNvPr>
          <p:cNvSpPr/>
          <p:nvPr/>
        </p:nvSpPr>
        <p:spPr>
          <a:xfrm>
            <a:off x="8212347" y="1623060"/>
            <a:ext cx="819510" cy="15494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0" highlightClick="1"/>
          </p:cNvPr>
          <p:cNvSpPr/>
          <p:nvPr/>
        </p:nvSpPr>
        <p:spPr>
          <a:xfrm>
            <a:off x="8255479" y="1816100"/>
            <a:ext cx="776378" cy="1100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1" highlightClick="1"/>
          </p:cNvPr>
          <p:cNvSpPr/>
          <p:nvPr/>
        </p:nvSpPr>
        <p:spPr>
          <a:xfrm>
            <a:off x="8255479" y="1955800"/>
            <a:ext cx="812321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2" highlightClick="1"/>
          </p:cNvPr>
          <p:cNvSpPr/>
          <p:nvPr/>
        </p:nvSpPr>
        <p:spPr>
          <a:xfrm>
            <a:off x="8255479" y="2120900"/>
            <a:ext cx="776378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3" highlightClick="1"/>
          </p:cNvPr>
          <p:cNvSpPr/>
          <p:nvPr/>
        </p:nvSpPr>
        <p:spPr>
          <a:xfrm>
            <a:off x="8255479" y="2277533"/>
            <a:ext cx="812321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" action="ppaction://noaction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7" name="Interaktive Schaltfläche: Anpassen 46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8" name="Interaktive Schaltfläche: Anpassen 47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640080"/>
            <a:ext cx="819509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7392838" y="822960"/>
            <a:ext cx="819509" cy="1000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7392838" y="979170"/>
            <a:ext cx="819509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Interaktive Schaltfläche: Anpassen 54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7392838" y="1146810"/>
            <a:ext cx="819509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Interaktive Schaltfläche: Anpassen 55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7392838" y="1310640"/>
            <a:ext cx="819509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Interaktive Schaltfläche: Anpassen 56">
            <a:hlinkClick r:id="rId35" action="ppaction://hlinksldjump" highlightClick="1"/>
            <a:hlinkHover r:id="rId35" action="ppaction://hlinksldjump"/>
          </p:cNvPr>
          <p:cNvSpPr/>
          <p:nvPr/>
        </p:nvSpPr>
        <p:spPr>
          <a:xfrm>
            <a:off x="7392838" y="1474470"/>
            <a:ext cx="819509" cy="14859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2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8212347" y="6434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8212347" y="816554"/>
            <a:ext cx="759125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Interaktive Schaltfläche: Anpassen 2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8212347" y="9736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8212347" y="1147233"/>
            <a:ext cx="759125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22" highlightClick="1"/>
          </p:cNvPr>
          <p:cNvSpPr/>
          <p:nvPr/>
        </p:nvSpPr>
        <p:spPr>
          <a:xfrm>
            <a:off x="8212347" y="1299633"/>
            <a:ext cx="759125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3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noaction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0" name="Interaktive Schaltfläche: Anpassen 39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1" name="Interaktive Schaltfläche: Anpassen 40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9031857" y="643467"/>
            <a:ext cx="793710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9031857" y="791633"/>
            <a:ext cx="819110" cy="18203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9031857" y="973667"/>
            <a:ext cx="793710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9031857" y="1147233"/>
            <a:ext cx="793710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highlightClick="1"/>
          </p:cNvPr>
          <p:cNvSpPr/>
          <p:nvPr/>
        </p:nvSpPr>
        <p:spPr>
          <a:xfrm>
            <a:off x="9031857" y="1299633"/>
            <a:ext cx="819110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3" highlightClick="1"/>
          </p:cNvPr>
          <p:cNvSpPr/>
          <p:nvPr/>
        </p:nvSpPr>
        <p:spPr>
          <a:xfrm>
            <a:off x="9031857" y="1477433"/>
            <a:ext cx="793710" cy="11853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4" highlightClick="1"/>
          </p:cNvPr>
          <p:cNvSpPr/>
          <p:nvPr/>
        </p:nvSpPr>
        <p:spPr>
          <a:xfrm>
            <a:off x="9031857" y="1629833"/>
            <a:ext cx="793710" cy="127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5" highlightClick="1"/>
          </p:cNvPr>
          <p:cNvSpPr/>
          <p:nvPr/>
        </p:nvSpPr>
        <p:spPr>
          <a:xfrm>
            <a:off x="9031857" y="1794933"/>
            <a:ext cx="793710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6" highlightClick="1"/>
          </p:cNvPr>
          <p:cNvSpPr/>
          <p:nvPr/>
        </p:nvSpPr>
        <p:spPr>
          <a:xfrm>
            <a:off x="9031857" y="1955800"/>
            <a:ext cx="793710" cy="1439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7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" action="ppaction://noaction" highlightClick="1"/>
            <a:hlinkHover r:id="rId28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8212347" y="6434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8212347" y="816554"/>
            <a:ext cx="759125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Interaktive Schaltfläche: Anpassen 57">
            <a:hlinkClick r:id="rId35" action="ppaction://hlinksldjump" highlightClick="1"/>
            <a:hlinkHover r:id="rId35" action="ppaction://hlinksldjump"/>
          </p:cNvPr>
          <p:cNvSpPr/>
          <p:nvPr/>
        </p:nvSpPr>
        <p:spPr>
          <a:xfrm>
            <a:off x="8212347" y="9736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Interaktive Schaltfläche: Anpassen 58">
            <a:hlinkClick r:id="rId36" action="ppaction://hlinksldjump" highlightClick="1"/>
            <a:hlinkHover r:id="rId36" action="ppaction://hlinksldjump"/>
          </p:cNvPr>
          <p:cNvSpPr/>
          <p:nvPr/>
        </p:nvSpPr>
        <p:spPr>
          <a:xfrm>
            <a:off x="8212347" y="1147233"/>
            <a:ext cx="759125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Interaktive Schaltfläche: Anpassen 59">
            <a:hlinkClick r:id="rId37" highlightClick="1"/>
          </p:cNvPr>
          <p:cNvSpPr/>
          <p:nvPr/>
        </p:nvSpPr>
        <p:spPr>
          <a:xfrm>
            <a:off x="8212347" y="1299633"/>
            <a:ext cx="759125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6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5089585" y="1787236"/>
            <a:ext cx="791670" cy="14547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5089585" y="603849"/>
            <a:ext cx="846395" cy="21356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5089585" y="817418"/>
            <a:ext cx="791670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5089585" y="983673"/>
            <a:ext cx="79167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highlightClick="1"/>
          </p:cNvPr>
          <p:cNvSpPr/>
          <p:nvPr/>
        </p:nvSpPr>
        <p:spPr>
          <a:xfrm>
            <a:off x="5089585" y="1149927"/>
            <a:ext cx="79167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3" highlightClick="1"/>
          </p:cNvPr>
          <p:cNvSpPr/>
          <p:nvPr/>
        </p:nvSpPr>
        <p:spPr>
          <a:xfrm>
            <a:off x="5089585" y="1330036"/>
            <a:ext cx="79167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4" highlightClick="1"/>
          </p:cNvPr>
          <p:cNvSpPr/>
          <p:nvPr/>
        </p:nvSpPr>
        <p:spPr>
          <a:xfrm>
            <a:off x="5089585" y="1501140"/>
            <a:ext cx="791670" cy="990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5" highlightClick="1"/>
          </p:cNvPr>
          <p:cNvSpPr/>
          <p:nvPr/>
        </p:nvSpPr>
        <p:spPr>
          <a:xfrm>
            <a:off x="5089585" y="1653540"/>
            <a:ext cx="791670" cy="13369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6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noaction" highlightClick="1"/>
            <a:hlinkHover r:id="rId27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8" name="Interaktive Schaltfläche: Anpassen 47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4239882" y="621102"/>
            <a:ext cx="819510" cy="158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4270075" y="817418"/>
            <a:ext cx="733246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Interaktive Schaltfläche: Anpassen 54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4270075" y="983673"/>
            <a:ext cx="81951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Interaktive Schaltfläche: Anpassen 55">
            <a:hlinkClick r:id="rId35" action="ppaction://hlinksldjump" highlightClick="1"/>
            <a:hlinkHover r:id="rId35" action="ppaction://hlinksldjump"/>
          </p:cNvPr>
          <p:cNvSpPr/>
          <p:nvPr/>
        </p:nvSpPr>
        <p:spPr>
          <a:xfrm>
            <a:off x="4270075" y="1153706"/>
            <a:ext cx="81951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Interaktive Schaltfläche: Anpassen 56">
            <a:hlinkClick r:id="rId36" action="ppaction://hlinksldjump" highlightClick="1"/>
            <a:hlinkHover r:id="rId36" action="ppaction://hlinksldjump"/>
          </p:cNvPr>
          <p:cNvSpPr/>
          <p:nvPr/>
        </p:nvSpPr>
        <p:spPr>
          <a:xfrm>
            <a:off x="4226943" y="1315593"/>
            <a:ext cx="81951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8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9031857" y="791633"/>
            <a:ext cx="789476" cy="13139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9031857" y="973667"/>
            <a:ext cx="802176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0" highlightClick="1"/>
          </p:cNvPr>
          <p:cNvSpPr/>
          <p:nvPr/>
        </p:nvSpPr>
        <p:spPr>
          <a:xfrm>
            <a:off x="9031857" y="1121833"/>
            <a:ext cx="802176" cy="1608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1" highlightClick="1"/>
          </p:cNvPr>
          <p:cNvSpPr/>
          <p:nvPr/>
        </p:nvSpPr>
        <p:spPr>
          <a:xfrm>
            <a:off x="9031857" y="1299633"/>
            <a:ext cx="789476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2" highlightClick="1"/>
          </p:cNvPr>
          <p:cNvSpPr/>
          <p:nvPr/>
        </p:nvSpPr>
        <p:spPr>
          <a:xfrm>
            <a:off x="9031857" y="1447800"/>
            <a:ext cx="802176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3" highlightClick="1"/>
          </p:cNvPr>
          <p:cNvSpPr/>
          <p:nvPr/>
        </p:nvSpPr>
        <p:spPr>
          <a:xfrm>
            <a:off x="9031857" y="1612900"/>
            <a:ext cx="789476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1" highlightClick="1"/>
          </p:cNvPr>
          <p:cNvSpPr/>
          <p:nvPr/>
        </p:nvSpPr>
        <p:spPr>
          <a:xfrm>
            <a:off x="9031857" y="1794933"/>
            <a:ext cx="789476" cy="1397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4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noaction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8" name="Interaktive Schaltfläche: Anpassen 47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9" name="Interaktive Schaltfläche: Anpassen 48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8212347" y="6434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8212347" y="816554"/>
            <a:ext cx="759125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Interaktive Schaltfläche: Anpassen 56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8212347" y="9736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Interaktive Schaltfläche: Anpassen 57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8212347" y="1147233"/>
            <a:ext cx="759125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Interaktive Schaltfläche: Anpassen 58">
            <a:hlinkClick r:id="rId34" highlightClick="1"/>
          </p:cNvPr>
          <p:cNvSpPr/>
          <p:nvPr/>
        </p:nvSpPr>
        <p:spPr>
          <a:xfrm>
            <a:off x="8212347" y="1299633"/>
            <a:ext cx="759125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7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9031857" y="973667"/>
            <a:ext cx="802176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9031857" y="1147233"/>
            <a:ext cx="797943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9031857" y="1282700"/>
            <a:ext cx="802176" cy="1651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9031857" y="1447800"/>
            <a:ext cx="797943" cy="1439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highlightClick="1"/>
          </p:cNvPr>
          <p:cNvSpPr/>
          <p:nvPr/>
        </p:nvSpPr>
        <p:spPr>
          <a:xfrm>
            <a:off x="9031857" y="1625600"/>
            <a:ext cx="797943" cy="1439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3" highlightClick="1"/>
          </p:cNvPr>
          <p:cNvSpPr/>
          <p:nvPr/>
        </p:nvSpPr>
        <p:spPr>
          <a:xfrm>
            <a:off x="9031857" y="1790700"/>
            <a:ext cx="797943" cy="1397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4" highlightClick="1"/>
          </p:cNvPr>
          <p:cNvSpPr/>
          <p:nvPr/>
        </p:nvSpPr>
        <p:spPr>
          <a:xfrm>
            <a:off x="9031857" y="1955800"/>
            <a:ext cx="797943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5" highlightClick="1"/>
          </p:cNvPr>
          <p:cNvSpPr/>
          <p:nvPr/>
        </p:nvSpPr>
        <p:spPr>
          <a:xfrm>
            <a:off x="9031857" y="2108200"/>
            <a:ext cx="797943" cy="1439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6" highlightClick="1"/>
          </p:cNvPr>
          <p:cNvSpPr/>
          <p:nvPr/>
        </p:nvSpPr>
        <p:spPr>
          <a:xfrm>
            <a:off x="9031857" y="2281767"/>
            <a:ext cx="797943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7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" action="ppaction://noaction" highlightClick="1"/>
            <a:hlinkHover r:id="rId28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9" name="Interaktive Schaltfläche: Anpassen 48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50" name="Interaktive Schaltfläche: Anpassen 49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8212347" y="6434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8212347" y="816554"/>
            <a:ext cx="759125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Interaktive Schaltfläche: Anpassen 57">
            <a:hlinkClick r:id="rId35" action="ppaction://hlinksldjump" highlightClick="1"/>
            <a:hlinkHover r:id="rId35" action="ppaction://hlinksldjump"/>
          </p:cNvPr>
          <p:cNvSpPr/>
          <p:nvPr/>
        </p:nvSpPr>
        <p:spPr>
          <a:xfrm>
            <a:off x="8212347" y="9736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Interaktive Schaltfläche: Anpassen 58">
            <a:hlinkClick r:id="rId36" action="ppaction://hlinksldjump" highlightClick="1"/>
            <a:hlinkHover r:id="rId36" action="ppaction://hlinksldjump"/>
          </p:cNvPr>
          <p:cNvSpPr/>
          <p:nvPr/>
        </p:nvSpPr>
        <p:spPr>
          <a:xfrm>
            <a:off x="8212347" y="1147233"/>
            <a:ext cx="759125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Interaktive Schaltfläche: Anpassen 59">
            <a:hlinkClick r:id="rId37" highlightClick="1"/>
          </p:cNvPr>
          <p:cNvSpPr/>
          <p:nvPr/>
        </p:nvSpPr>
        <p:spPr>
          <a:xfrm>
            <a:off x="8212347" y="1299633"/>
            <a:ext cx="759125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8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8" highlightClick="1"/>
          </p:cNvPr>
          <p:cNvSpPr/>
          <p:nvPr/>
        </p:nvSpPr>
        <p:spPr>
          <a:xfrm>
            <a:off x="9031857" y="1282700"/>
            <a:ext cx="802176" cy="1651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19" highlightClick="1"/>
          </p:cNvPr>
          <p:cNvSpPr/>
          <p:nvPr/>
        </p:nvSpPr>
        <p:spPr>
          <a:xfrm>
            <a:off x="9031857" y="1447800"/>
            <a:ext cx="797943" cy="1608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0" highlightClick="1"/>
          </p:cNvPr>
          <p:cNvSpPr/>
          <p:nvPr/>
        </p:nvSpPr>
        <p:spPr>
          <a:xfrm>
            <a:off x="9031857" y="1786467"/>
            <a:ext cx="797943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0" highlightClick="1"/>
          </p:cNvPr>
          <p:cNvSpPr/>
          <p:nvPr/>
        </p:nvSpPr>
        <p:spPr>
          <a:xfrm>
            <a:off x="9027624" y="1608667"/>
            <a:ext cx="797943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0" highlightClick="1"/>
          </p:cNvPr>
          <p:cNvSpPr/>
          <p:nvPr/>
        </p:nvSpPr>
        <p:spPr>
          <a:xfrm>
            <a:off x="9036090" y="1126067"/>
            <a:ext cx="797943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1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" action="ppaction://noaction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7" name="Interaktive Schaltfläche: Anpassen 46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8" name="Interaktive Schaltfläche: Anpassen 47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212347" y="6434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212347" y="816554"/>
            <a:ext cx="759125" cy="1312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Interaktive Schaltfläche: Anpassen 55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8212347" y="973667"/>
            <a:ext cx="759125" cy="148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Interaktive Schaltfläche: Anpassen 56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8212347" y="1147233"/>
            <a:ext cx="759125" cy="1354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Interaktive Schaltfläche: Anpassen 57">
            <a:hlinkClick r:id="rId31" highlightClick="1"/>
          </p:cNvPr>
          <p:cNvSpPr/>
          <p:nvPr/>
        </p:nvSpPr>
        <p:spPr>
          <a:xfrm>
            <a:off x="8212347" y="1299633"/>
            <a:ext cx="759125" cy="1481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0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teraktive Schaltfläche: Anpassen 27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8971472" y="643467"/>
            <a:ext cx="769428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teraktive Schaltfläche: Anpassen 28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8971472" y="821267"/>
            <a:ext cx="790595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Interaktive Schaltfläche: Anpassen 2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8928100" y="965200"/>
            <a:ext cx="812800" cy="1566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21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" action="ppaction://noaction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38" name="Interaktive Schaltfläche: Anpassen 37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39" name="Interaktive Schaltfläche: Anpassen 38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1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18" highlightClick="1"/>
          </p:cNvPr>
          <p:cNvSpPr/>
          <p:nvPr/>
        </p:nvSpPr>
        <p:spPr>
          <a:xfrm>
            <a:off x="9762067" y="643467"/>
            <a:ext cx="812800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19" highlightClick="1"/>
          </p:cNvPr>
          <p:cNvSpPr/>
          <p:nvPr/>
        </p:nvSpPr>
        <p:spPr>
          <a:xfrm>
            <a:off x="9762067" y="800100"/>
            <a:ext cx="842433" cy="1651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20" highlightClick="1"/>
          </p:cNvPr>
          <p:cNvSpPr/>
          <p:nvPr/>
        </p:nvSpPr>
        <p:spPr>
          <a:xfrm>
            <a:off x="9762067" y="965200"/>
            <a:ext cx="812800" cy="1566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21" highlightClick="1"/>
          </p:cNvPr>
          <p:cNvSpPr/>
          <p:nvPr/>
        </p:nvSpPr>
        <p:spPr>
          <a:xfrm>
            <a:off x="9762067" y="1121833"/>
            <a:ext cx="842433" cy="1651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2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noaction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2" name="Interaktive Schaltfläche: Anpassen 41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3" name="Interaktive Schaltfläche: Anpassen 42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971472" y="643467"/>
            <a:ext cx="769428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8971472" y="821267"/>
            <a:ext cx="790595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8928100" y="965200"/>
            <a:ext cx="812800" cy="1566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6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18" highlightClick="1"/>
          </p:cNvPr>
          <p:cNvSpPr/>
          <p:nvPr/>
        </p:nvSpPr>
        <p:spPr>
          <a:xfrm>
            <a:off x="9762067" y="821267"/>
            <a:ext cx="838200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19" highlightClick="1"/>
          </p:cNvPr>
          <p:cNvSpPr/>
          <p:nvPr/>
        </p:nvSpPr>
        <p:spPr>
          <a:xfrm>
            <a:off x="9762067" y="956733"/>
            <a:ext cx="842433" cy="1651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0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noaction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0" name="Interaktive Schaltfläche: Anpassen 3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1" name="Interaktive Schaltfläche: Anpassen 4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971472" y="643467"/>
            <a:ext cx="769428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971472" y="821267"/>
            <a:ext cx="790595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928100" y="965200"/>
            <a:ext cx="812800" cy="1566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7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teraktive Schaltfläche: Anpassen 30">
            <a:hlinkClick r:id="rId18" highlightClick="1"/>
          </p:cNvPr>
          <p:cNvSpPr/>
          <p:nvPr/>
        </p:nvSpPr>
        <p:spPr>
          <a:xfrm>
            <a:off x="9762067" y="965200"/>
            <a:ext cx="833966" cy="1566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teraktive Schaltfläche: Anpassen 31">
            <a:hlinkClick r:id="rId19" highlightClick="1"/>
          </p:cNvPr>
          <p:cNvSpPr/>
          <p:nvPr/>
        </p:nvSpPr>
        <p:spPr>
          <a:xfrm>
            <a:off x="9762067" y="1121833"/>
            <a:ext cx="829733" cy="1608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0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noaction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0" name="Interaktive Schaltfläche: Anpassen 39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1" name="Interaktive Schaltfläche: Anpassen 40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971472" y="643467"/>
            <a:ext cx="769428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971472" y="821267"/>
            <a:ext cx="790595" cy="1354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928100" y="965200"/>
            <a:ext cx="812800" cy="1566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1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5089585" y="1787236"/>
            <a:ext cx="791670" cy="14547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5943600" y="1787236"/>
            <a:ext cx="784860" cy="14547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5881255" y="1932709"/>
            <a:ext cx="847205" cy="1475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5943600" y="2141220"/>
            <a:ext cx="784860" cy="990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highlightClick="1"/>
          </p:cNvPr>
          <p:cNvSpPr/>
          <p:nvPr/>
        </p:nvSpPr>
        <p:spPr>
          <a:xfrm>
            <a:off x="5943600" y="2286000"/>
            <a:ext cx="784860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3" highlightClick="1"/>
          </p:cNvPr>
          <p:cNvSpPr/>
          <p:nvPr/>
        </p:nvSpPr>
        <p:spPr>
          <a:xfrm>
            <a:off x="5943600" y="2453640"/>
            <a:ext cx="7848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4" highlightClick="1"/>
          </p:cNvPr>
          <p:cNvSpPr/>
          <p:nvPr/>
        </p:nvSpPr>
        <p:spPr>
          <a:xfrm>
            <a:off x="5943600" y="2628900"/>
            <a:ext cx="784860" cy="1143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5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" action="ppaction://noaction" highlightClick="1"/>
            <a:hlinkHover r:id="rId26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7" name="Interaktive Schaltfläche: Anpassen 46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8" name="Interaktive Schaltfläche: Anpassen 47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4239882" y="621102"/>
            <a:ext cx="819510" cy="158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4270075" y="817418"/>
            <a:ext cx="733246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4270075" y="983673"/>
            <a:ext cx="81951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Interaktive Schaltfläche: Anpassen 54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4270075" y="1153706"/>
            <a:ext cx="81951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Interaktive Schaltfläche: Anpassen 55">
            <a:hlinkClick r:id="rId35" action="ppaction://hlinksldjump" highlightClick="1"/>
            <a:hlinkHover r:id="rId35" action="ppaction://hlinksldjump"/>
          </p:cNvPr>
          <p:cNvSpPr/>
          <p:nvPr/>
        </p:nvSpPr>
        <p:spPr>
          <a:xfrm>
            <a:off x="4226943" y="1315593"/>
            <a:ext cx="81951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4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7" highlightClick="1"/>
          </p:cNvPr>
          <p:cNvSpPr/>
          <p:nvPr/>
        </p:nvSpPr>
        <p:spPr>
          <a:xfrm>
            <a:off x="5089585" y="817418"/>
            <a:ext cx="793055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18" highlightClick="1"/>
          </p:cNvPr>
          <p:cNvSpPr/>
          <p:nvPr/>
        </p:nvSpPr>
        <p:spPr>
          <a:xfrm>
            <a:off x="5089585" y="983673"/>
            <a:ext cx="793055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19" highlightClick="1"/>
          </p:cNvPr>
          <p:cNvSpPr/>
          <p:nvPr/>
        </p:nvSpPr>
        <p:spPr>
          <a:xfrm>
            <a:off x="5089585" y="1149927"/>
            <a:ext cx="793055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0" highlightClick="1"/>
          </p:cNvPr>
          <p:cNvSpPr/>
          <p:nvPr/>
        </p:nvSpPr>
        <p:spPr>
          <a:xfrm>
            <a:off x="5089585" y="1330036"/>
            <a:ext cx="793055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rId21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6" name="Interaktive Schaltfläche: Anpassen 45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4239882" y="621102"/>
            <a:ext cx="819510" cy="158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4270075" y="817418"/>
            <a:ext cx="733246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4270075" y="983673"/>
            <a:ext cx="81951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4270075" y="1153706"/>
            <a:ext cx="81951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4226943" y="1315593"/>
            <a:ext cx="81951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32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0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5089585" y="983673"/>
            <a:ext cx="815915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5089585" y="1149927"/>
            <a:ext cx="808295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5089585" y="1330036"/>
            <a:ext cx="815915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5089585" y="1447800"/>
            <a:ext cx="808295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rId22" highlightClick="1"/>
          </p:cNvPr>
          <p:cNvSpPr/>
          <p:nvPr/>
        </p:nvSpPr>
        <p:spPr>
          <a:xfrm>
            <a:off x="5089585" y="1638300"/>
            <a:ext cx="808295" cy="1219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rId23" highlightClick="1"/>
          </p:cNvPr>
          <p:cNvSpPr/>
          <p:nvPr/>
        </p:nvSpPr>
        <p:spPr>
          <a:xfrm>
            <a:off x="5089585" y="1821180"/>
            <a:ext cx="808295" cy="1447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4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" action="ppaction://noaction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Interaktive Schaltfläche: Anpassen 44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6" name="Interaktive Schaltfläche: Anpassen 45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7" name="Interaktive Schaltfläche: Anpassen 46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4239882" y="621102"/>
            <a:ext cx="819510" cy="158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4270075" y="817418"/>
            <a:ext cx="733246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4270075" y="983673"/>
            <a:ext cx="81951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33" action="ppaction://hlinksldjump" highlightClick="1"/>
            <a:hlinkHover r:id="rId33" action="ppaction://hlinksldjump"/>
          </p:cNvPr>
          <p:cNvSpPr/>
          <p:nvPr/>
        </p:nvSpPr>
        <p:spPr>
          <a:xfrm>
            <a:off x="4270075" y="1153706"/>
            <a:ext cx="81951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Interaktive Schaltfläche: Anpassen 54">
            <a:hlinkClick r:id="rId34" action="ppaction://hlinksldjump" highlightClick="1"/>
            <a:hlinkHover r:id="rId34" action="ppaction://hlinksldjump"/>
          </p:cNvPr>
          <p:cNvSpPr/>
          <p:nvPr/>
        </p:nvSpPr>
        <p:spPr>
          <a:xfrm>
            <a:off x="4226943" y="1315593"/>
            <a:ext cx="81951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5089585" y="1149927"/>
            <a:ext cx="815915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5089585" y="1330036"/>
            <a:ext cx="793055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5089585" y="1501140"/>
            <a:ext cx="815915" cy="9144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5089585" y="1630680"/>
            <a:ext cx="815915" cy="16002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2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4239882" y="621102"/>
            <a:ext cx="819510" cy="158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4270075" y="817418"/>
            <a:ext cx="733246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4270075" y="983673"/>
            <a:ext cx="81951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4270075" y="1153706"/>
            <a:ext cx="81951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4226943" y="1315593"/>
            <a:ext cx="81951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82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Anpassen 32">
            <a:hlinkClick r:id="rId18" highlightClick="1"/>
          </p:cNvPr>
          <p:cNvSpPr/>
          <p:nvPr/>
        </p:nvSpPr>
        <p:spPr>
          <a:xfrm>
            <a:off x="5089585" y="1274618"/>
            <a:ext cx="800675" cy="17318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Interaktive Schaltfläche: Anpassen 33">
            <a:hlinkClick r:id="rId19" highlightClick="1"/>
          </p:cNvPr>
          <p:cNvSpPr/>
          <p:nvPr/>
        </p:nvSpPr>
        <p:spPr>
          <a:xfrm>
            <a:off x="5089585" y="1478280"/>
            <a:ext cx="804485" cy="1257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rId20" highlightClick="1"/>
          </p:cNvPr>
          <p:cNvSpPr/>
          <p:nvPr/>
        </p:nvSpPr>
        <p:spPr>
          <a:xfrm>
            <a:off x="5089585" y="1638300"/>
            <a:ext cx="800675" cy="12954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1" highlightClick="1"/>
          </p:cNvPr>
          <p:cNvSpPr/>
          <p:nvPr/>
        </p:nvSpPr>
        <p:spPr>
          <a:xfrm>
            <a:off x="5089585" y="1802130"/>
            <a:ext cx="800675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Interaktive Schaltfläche: Anpassen 39">
            <a:hlinkClick r:id="rId22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Interaktive Schaltfläche: Anpassen 40">
            <a:hlinkClick r:id="" action="ppaction://noaction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4" name="Interaktive Schaltfläche: Anpassen 43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5" name="Interaktive Schaltfläche: Anpassen 44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Interaktive Schaltfläche: Anpassen 45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Interaktive Schaltfläche: Anpassen 46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Interaktive Schaltfläche: Anpassen 47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Interaktive Schaltfläche: Anpassen 48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4239882" y="621102"/>
            <a:ext cx="819510" cy="158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teraktive Schaltfläche: Anpassen 49">
            <a:hlinkClick r:id="rId29" action="ppaction://hlinksldjump" highlightClick="1"/>
            <a:hlinkHover r:id="rId29" action="ppaction://hlinksldjump"/>
          </p:cNvPr>
          <p:cNvSpPr/>
          <p:nvPr/>
        </p:nvSpPr>
        <p:spPr>
          <a:xfrm>
            <a:off x="4270075" y="817418"/>
            <a:ext cx="733246" cy="1056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Interaktive Schaltfläche: Anpassen 50">
            <a:hlinkClick r:id="rId30" action="ppaction://hlinksldjump" highlightClick="1"/>
            <a:hlinkHover r:id="rId30" action="ppaction://hlinksldjump"/>
          </p:cNvPr>
          <p:cNvSpPr/>
          <p:nvPr/>
        </p:nvSpPr>
        <p:spPr>
          <a:xfrm>
            <a:off x="4270075" y="983673"/>
            <a:ext cx="819510" cy="1385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teraktive Schaltfläche: Anpassen 51">
            <a:hlinkClick r:id="rId31" action="ppaction://hlinksldjump" highlightClick="1"/>
            <a:hlinkHover r:id="rId31" action="ppaction://hlinksldjump"/>
          </p:cNvPr>
          <p:cNvSpPr/>
          <p:nvPr/>
        </p:nvSpPr>
        <p:spPr>
          <a:xfrm>
            <a:off x="4270075" y="1153706"/>
            <a:ext cx="819510" cy="1246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32" action="ppaction://hlinksldjump" highlightClick="1"/>
            <a:hlinkHover r:id="rId32" action="ppaction://hlinksldjump"/>
          </p:cNvPr>
          <p:cNvSpPr/>
          <p:nvPr/>
        </p:nvSpPr>
        <p:spPr>
          <a:xfrm>
            <a:off x="4226943" y="1315593"/>
            <a:ext cx="819510" cy="11776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87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Interaktive Schaltfläche: Anpassen 12">
            <a:hlinkClick r:id="rId3" highlightClick="1"/>
          </p:cNvPr>
          <p:cNvSpPr/>
          <p:nvPr/>
        </p:nvSpPr>
        <p:spPr>
          <a:xfrm>
            <a:off x="9445925" y="0"/>
            <a:ext cx="163901" cy="2501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4" highlightClick="1"/>
          </p:cNvPr>
          <p:cNvSpPr/>
          <p:nvPr/>
        </p:nvSpPr>
        <p:spPr>
          <a:xfrm>
            <a:off x="8048445" y="34506"/>
            <a:ext cx="664234" cy="2242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5" highlightClick="1"/>
          </p:cNvPr>
          <p:cNvSpPr/>
          <p:nvPr/>
        </p:nvSpPr>
        <p:spPr>
          <a:xfrm>
            <a:off x="8712679" y="74015"/>
            <a:ext cx="478767" cy="1761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6" highlightClick="1"/>
          </p:cNvPr>
          <p:cNvSpPr/>
          <p:nvPr/>
        </p:nvSpPr>
        <p:spPr>
          <a:xfrm>
            <a:off x="7668883" y="3297792"/>
            <a:ext cx="2398143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7" highlightClick="1"/>
          </p:cNvPr>
          <p:cNvSpPr/>
          <p:nvPr/>
        </p:nvSpPr>
        <p:spPr>
          <a:xfrm>
            <a:off x="7660257" y="3735238"/>
            <a:ext cx="2406769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8" highlightClick="1"/>
          </p:cNvPr>
          <p:cNvSpPr/>
          <p:nvPr/>
        </p:nvSpPr>
        <p:spPr>
          <a:xfrm>
            <a:off x="7668883" y="4218317"/>
            <a:ext cx="2398143" cy="39681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9" highlightClick="1"/>
          </p:cNvPr>
          <p:cNvSpPr/>
          <p:nvPr/>
        </p:nvSpPr>
        <p:spPr>
          <a:xfrm>
            <a:off x="7668883" y="4658264"/>
            <a:ext cx="2398143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0" highlightClick="1"/>
          </p:cNvPr>
          <p:cNvSpPr/>
          <p:nvPr/>
        </p:nvSpPr>
        <p:spPr>
          <a:xfrm>
            <a:off x="4636698" y="4494362"/>
            <a:ext cx="2756140" cy="5995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1" highlightClick="1"/>
          </p:cNvPr>
          <p:cNvSpPr/>
          <p:nvPr/>
        </p:nvSpPr>
        <p:spPr>
          <a:xfrm>
            <a:off x="4636698" y="3955211"/>
            <a:ext cx="2756140" cy="5218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rId12" highlightClick="1"/>
          </p:cNvPr>
          <p:cNvSpPr/>
          <p:nvPr/>
        </p:nvSpPr>
        <p:spPr>
          <a:xfrm>
            <a:off x="4636698" y="3297792"/>
            <a:ext cx="2756140" cy="5582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teraktive Schaltfläche: Anpassen 22">
            <a:hlinkClick r:id="rId13" highlightClick="1"/>
          </p:cNvPr>
          <p:cNvSpPr/>
          <p:nvPr/>
        </p:nvSpPr>
        <p:spPr>
          <a:xfrm>
            <a:off x="2018581" y="3297792"/>
            <a:ext cx="2251494" cy="4115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Interaktive Schaltfläche: Anpassen 23">
            <a:hlinkClick r:id="rId14" highlightClick="1"/>
          </p:cNvPr>
          <p:cNvSpPr/>
          <p:nvPr/>
        </p:nvSpPr>
        <p:spPr>
          <a:xfrm>
            <a:off x="2018581" y="3735238"/>
            <a:ext cx="2251494" cy="43994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teraktive Schaltfläche: Anpassen 24">
            <a:hlinkClick r:id="rId15" highlightClick="1"/>
          </p:cNvPr>
          <p:cNvSpPr/>
          <p:nvPr/>
        </p:nvSpPr>
        <p:spPr>
          <a:xfrm>
            <a:off x="2018581" y="4216160"/>
            <a:ext cx="2251494" cy="3989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Interaktive Schaltfläche: Anpassen 25">
            <a:hlinkClick r:id="rId16" highlightClick="1"/>
          </p:cNvPr>
          <p:cNvSpPr/>
          <p:nvPr/>
        </p:nvSpPr>
        <p:spPr>
          <a:xfrm>
            <a:off x="2018581" y="4658264"/>
            <a:ext cx="2251494" cy="40544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teraktive Schaltfläche: Anpassen 26">
            <a:hlinkClick r:id="rId17" action="ppaction://hlinksldjump" highlightClick="1"/>
          </p:cNvPr>
          <p:cNvSpPr/>
          <p:nvPr/>
        </p:nvSpPr>
        <p:spPr>
          <a:xfrm>
            <a:off x="2406770" y="0"/>
            <a:ext cx="1328468" cy="92302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Interaktive Schaltfläche: Anpassen 52">
            <a:hlinkClick r:id="rId18" action="ppaction://hlinksldjump" highlightClick="1"/>
            <a:hlinkHover r:id="rId18" action="ppaction://hlinksldjump"/>
          </p:cNvPr>
          <p:cNvSpPr/>
          <p:nvPr/>
        </p:nvSpPr>
        <p:spPr>
          <a:xfrm>
            <a:off x="5284470" y="640080"/>
            <a:ext cx="803910" cy="152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Interaktive Schaltfläche: Anpassen 53">
            <a:hlinkClick r:id="rId19" action="ppaction://hlinksldjump" highlightClick="1"/>
            <a:hlinkHover r:id="rId19" action="ppaction://hlinksldjump"/>
          </p:cNvPr>
          <p:cNvSpPr/>
          <p:nvPr/>
        </p:nvSpPr>
        <p:spPr>
          <a:xfrm>
            <a:off x="5273040" y="819150"/>
            <a:ext cx="822960" cy="13716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Interaktive Schaltfläche: Anpassen 54">
            <a:hlinkClick r:id="rId20" action="ppaction://hlinksldjump" highlightClick="1"/>
            <a:hlinkHover r:id="rId20" action="ppaction://hlinksldjump"/>
          </p:cNvPr>
          <p:cNvSpPr/>
          <p:nvPr/>
        </p:nvSpPr>
        <p:spPr>
          <a:xfrm>
            <a:off x="5284470" y="979170"/>
            <a:ext cx="80391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Interaktive Schaltfläche: Anpassen 55">
            <a:hlinkClick r:id="rId21" action="ppaction://hlinksldjump" highlightClick="1"/>
            <a:hlinkHover r:id="rId21" action="ppaction://hlinksldjump"/>
          </p:cNvPr>
          <p:cNvSpPr/>
          <p:nvPr/>
        </p:nvSpPr>
        <p:spPr>
          <a:xfrm>
            <a:off x="5273040" y="1158240"/>
            <a:ext cx="815340" cy="13335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Interaktive Schaltfläche: Anpassen 56">
            <a:hlinkClick r:id="rId22" action="ppaction://hlinksldjump" highlightClick="1"/>
            <a:hlinkHover r:id="rId22" action="ppaction://hlinksldjump"/>
          </p:cNvPr>
          <p:cNvSpPr/>
          <p:nvPr/>
        </p:nvSpPr>
        <p:spPr>
          <a:xfrm>
            <a:off x="5284470" y="1314450"/>
            <a:ext cx="803910" cy="14097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teraktive Schaltfläche: Anpassen 34">
            <a:hlinkClick r:id="" action="ppaction://hlinkshowjump?jump=nextslide" highlightClick="1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Interaktive Schaltfläche: Anpassen 35">
            <a:hlinkClick r:id="rId23" action="ppaction://hlinksldjump" highlightClick="1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Interaktive Schaltfläche: Anpassen 36">
            <a:hlinkClick r:id="" action="ppaction://noaction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teraktive Schaltfläche: Anpassen 37">
            <a:hlinkClick r:id="" action="ppaction://noaction" highlightClick="1"/>
            <a:hlinkHover r:id="" action="ppaction://hlinkshowjump?jump=nextslide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Interaktive Schaltfläche: Anpassen 38">
            <a:hlinkClick r:id="rId25" action="ppaction://hlinksldjump" highlightClick="1"/>
            <a:hlinkHover r:id="rId25" action="ppaction://hlinksldjump"/>
          </p:cNvPr>
          <p:cNvSpPr/>
          <p:nvPr/>
        </p:nvSpPr>
        <p:spPr>
          <a:xfrm>
            <a:off x="4270075" y="319177"/>
            <a:ext cx="733246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0" name="Interaktive Schaltfläche: Anpassen 39">
            <a:hlinkClick r:id="rId23" action="ppaction://hlinksldjump" highlightClick="1"/>
            <a:hlinkHover r:id="rId23" action="ppaction://hlinksldjump"/>
          </p:cNvPr>
          <p:cNvSpPr/>
          <p:nvPr/>
        </p:nvSpPr>
        <p:spPr>
          <a:xfrm>
            <a:off x="5089585" y="319177"/>
            <a:ext cx="1207698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41" name="Interaktive Schaltfläche: Anpassen 40">
            <a:hlinkClick r:id="rId24" action="ppaction://hlinksldjump" highlightClick="1"/>
            <a:hlinkHover r:id="rId24" action="ppaction://hlinksldjump"/>
          </p:cNvPr>
          <p:cNvSpPr/>
          <p:nvPr/>
        </p:nvSpPr>
        <p:spPr>
          <a:xfrm>
            <a:off x="6383547" y="319177"/>
            <a:ext cx="923027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Interaktive Schaltfläche: Anpassen 41">
            <a:hlinkClick r:id="rId26" action="ppaction://hlinksldjump" highlightClick="1"/>
            <a:hlinkHover r:id="rId26" action="ppaction://hlinksldjump"/>
          </p:cNvPr>
          <p:cNvSpPr/>
          <p:nvPr/>
        </p:nvSpPr>
        <p:spPr>
          <a:xfrm>
            <a:off x="7392838" y="319177"/>
            <a:ext cx="793630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teraktive Schaltfläche: Anpassen 42">
            <a:hlinkClick r:id="rId27" action="ppaction://hlinksldjump" highlightClick="1"/>
            <a:hlinkHover r:id="rId27" action="ppaction://hlinksldjump"/>
          </p:cNvPr>
          <p:cNvSpPr/>
          <p:nvPr/>
        </p:nvSpPr>
        <p:spPr>
          <a:xfrm>
            <a:off x="8255479" y="319177"/>
            <a:ext cx="767751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Interaktive Schaltfläche: Anpassen 43">
            <a:hlinkClick r:id="rId28" action="ppaction://hlinksldjump" highlightClick="1"/>
            <a:hlinkHover r:id="rId28" action="ppaction://hlinksldjump"/>
          </p:cNvPr>
          <p:cNvSpPr/>
          <p:nvPr/>
        </p:nvSpPr>
        <p:spPr>
          <a:xfrm>
            <a:off x="9031857" y="319177"/>
            <a:ext cx="577969" cy="2846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3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36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Usability Test</dc:title>
  <dc:creator>Sebastian</dc:creator>
  <cp:lastModifiedBy>Sebastian</cp:lastModifiedBy>
  <cp:revision>32</cp:revision>
  <dcterms:created xsi:type="dcterms:W3CDTF">2016-03-07T09:36:07Z</dcterms:created>
  <dcterms:modified xsi:type="dcterms:W3CDTF">2016-03-20T19:40:41Z</dcterms:modified>
</cp:coreProperties>
</file>