
<file path=[Content_Types].xml><?xml version="1.0" encoding="utf-8"?>
<Types xmlns="http://schemas.openxmlformats.org/package/2006/content-types"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277" r:id="rId3"/>
    <p:sldId id="272" r:id="rId4"/>
    <p:sldId id="262" r:id="rId5"/>
    <p:sldId id="273" r:id="rId6"/>
    <p:sldId id="278" r:id="rId7"/>
    <p:sldId id="280" r:id="rId8"/>
    <p:sldId id="274" r:id="rId9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EF"/>
    <a:srgbClr val="A43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82" autoAdjust="0"/>
    <p:restoredTop sz="84371" autoAdjust="0"/>
  </p:normalViewPr>
  <p:slideViewPr>
    <p:cSldViewPr snapToGrid="0">
      <p:cViewPr varScale="1">
        <p:scale>
          <a:sx n="96" d="100"/>
          <a:sy n="96" d="100"/>
        </p:scale>
        <p:origin x="528" y="9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21EF4D-45B6-414B-9EE9-1C8B41E7BD96}" type="datetime1">
              <a:rPr lang="de-DE" smtClean="0"/>
              <a:t>26.03.2019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50C98C3-EF17-4779-9FA2-89777B4952B0}" type="datetime1">
              <a:rPr lang="de-DE" smtClean="0"/>
              <a:t>26.03.2019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Formatvorlagen des Textmasters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liliankasem.com/2015/10/17/api-calls-using-httpclient-and-deserializing-json-in-c/" TargetMode="External"/><Relationship Id="rId3" Type="http://schemas.openxmlformats.org/officeDocument/2006/relationships/hyperlink" Target="https://thenounproject.com/term/drag-and-drop/49665/" TargetMode="External"/><Relationship Id="rId7" Type="http://schemas.openxmlformats.org/officeDocument/2006/relationships/hyperlink" Target="https://en.wikipedia.org/wiki/File:JavaFX_Logo.pn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e.wikipedia.org/wiki/Datei:IntelliJ_IDEA_Logo.svg" TargetMode="External"/><Relationship Id="rId11" Type="http://schemas.openxmlformats.org/officeDocument/2006/relationships/hyperlink" Target="https://upload.wikimedia.org/wikipedia/commons/4/42/Opensource.svg" TargetMode="External"/><Relationship Id="rId5" Type="http://schemas.openxmlformats.org/officeDocument/2006/relationships/hyperlink" Target="https://de.wikipedia.org/wiki/Datei:Windows_logo_2012-Black.svg" TargetMode="External"/><Relationship Id="rId10" Type="http://schemas.openxmlformats.org/officeDocument/2006/relationships/hyperlink" Target="https://www.shareicon.net/linux-brand-operating-system-squares-logo-766676" TargetMode="External"/><Relationship Id="rId4" Type="http://schemas.openxmlformats.org/officeDocument/2006/relationships/hyperlink" Target="https://de.wikipedia.org/wiki/Datei:Apple_logo_black.svg" TargetMode="External"/><Relationship Id="rId9" Type="http://schemas.openxmlformats.org/officeDocument/2006/relationships/hyperlink" Target="https://de.wikipedia.org/wiki/Datei:LaTeX_logo.sv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Agenda: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Kurzes Werbevideo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Unsere Aufgabe für das Projekt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Was ist </a:t>
            </a:r>
            <a:r>
              <a:rPr lang="de-DE" dirty="0" err="1"/>
              <a:t>SCHedu</a:t>
            </a:r>
            <a:r>
              <a:rPr lang="de-DE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Verbesserungen durch unser Produkt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Demovideo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608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2327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u="none" dirty="0"/>
              <a:t>Unsere Aufgabe in den 7-8 Wochen</a:t>
            </a:r>
          </a:p>
          <a:p>
            <a:endParaRPr lang="de-DE" b="1" u="sng" dirty="0"/>
          </a:p>
          <a:p>
            <a:endParaRPr lang="de-DE" b="1" u="sng" dirty="0"/>
          </a:p>
          <a:p>
            <a:r>
              <a:rPr lang="de-DE" b="1" u="sng" dirty="0"/>
              <a:t>Bisheriges Vorgehen: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Kunde hat </a:t>
            </a:r>
            <a:r>
              <a:rPr lang="de-DE" dirty="0" err="1"/>
              <a:t>LaTeX</a:t>
            </a:r>
            <a:r>
              <a:rPr lang="de-DE" dirty="0"/>
              <a:t> zur Stundenplanerstellung genutzt.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Nicht dazu geeignet, umständlich.</a:t>
            </a:r>
          </a:p>
          <a:p>
            <a:endParaRPr lang="de-DE" dirty="0"/>
          </a:p>
          <a:p>
            <a:r>
              <a:rPr lang="de-DE" b="1" u="sng" dirty="0"/>
              <a:t>Ziel: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u="none" dirty="0"/>
              <a:t>Kunden zufrieden stellen.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="0" u="non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b="1" u="sng" dirty="0"/>
              <a:t>Verbesserung: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u="none" dirty="0" err="1"/>
              <a:t>SCHedu</a:t>
            </a:r>
            <a:endParaRPr lang="de-DE" b="0" u="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6630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Desktopanwendung zur einfachen Planung eines Stundenplans.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Bietet eine schnelle und direkte Bearbeitung via </a:t>
            </a:r>
            <a:r>
              <a:rPr lang="de-DE" dirty="0" err="1"/>
              <a:t>Drag&amp;Drop</a:t>
            </a:r>
            <a:r>
              <a:rPr lang="de-DE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Kollisionserkennung: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dirty="0"/>
              <a:t>Vorlesungen zur gleichen Zeit von einer Person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dirty="0"/>
              <a:t>mehrere Vorlesungen im selben Raum zur gleichen Zeit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de-DE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dirty="0"/>
              <a:t>Views: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dirty="0"/>
              <a:t>Dozentenansicht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dirty="0"/>
              <a:t>Raumansicht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dirty="0"/>
              <a:t>Semesteransicht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Programmiert in Java </a:t>
            </a:r>
            <a:r>
              <a:rPr lang="de-DE" dirty="0">
                <a:sym typeface="Wingdings" panose="05000000000000000000" pitchFamily="2" charset="2"/>
              </a:rPr>
              <a:t> kompatibel mit allen gängigen Betriebssystemen (Windows, </a:t>
            </a:r>
            <a:r>
              <a:rPr lang="de-DE" dirty="0" err="1">
                <a:sym typeface="Wingdings" panose="05000000000000000000" pitchFamily="2" charset="2"/>
              </a:rPr>
              <a:t>macOS</a:t>
            </a:r>
            <a:r>
              <a:rPr lang="de-DE" dirty="0">
                <a:sym typeface="Wingdings" panose="05000000000000000000" pitchFamily="2" charset="2"/>
              </a:rPr>
              <a:t>, Linux)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>
                <a:sym typeface="Wingdings" panose="05000000000000000000" pitchFamily="2" charset="2"/>
              </a:rPr>
              <a:t>OpenSource</a:t>
            </a:r>
            <a:r>
              <a:rPr lang="de-DE" dirty="0">
                <a:sym typeface="Wingdings" panose="05000000000000000000" pitchFamily="2" charset="2"/>
              </a:rPr>
              <a:t>, also frei verfügbar.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4700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Verbesserungen, die unser Produkt dem Kunden gebracht hat.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5726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1561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Quellen:</a:t>
            </a:r>
          </a:p>
          <a:p>
            <a:r>
              <a:rPr lang="de-DE" dirty="0">
                <a:hlinkClick r:id="rId3"/>
              </a:rPr>
              <a:t>https://thenounproject.com/term/drag-and-drop/49665/</a:t>
            </a:r>
            <a:endParaRPr lang="de-DE" dirty="0"/>
          </a:p>
          <a:p>
            <a:r>
              <a:rPr lang="de-DE" dirty="0">
                <a:hlinkClick r:id="rId4"/>
              </a:rPr>
              <a:t>https://de.wikipedia.org/wiki/Datei:Apple_logo_black.svg</a:t>
            </a:r>
            <a:endParaRPr lang="de-DE" dirty="0"/>
          </a:p>
          <a:p>
            <a:r>
              <a:rPr lang="de-DE" dirty="0">
                <a:hlinkClick r:id="rId5"/>
              </a:rPr>
              <a:t>https://de.wikipedia.org/wiki/Datei:Windows_logo_2012-Black.svg</a:t>
            </a:r>
            <a:endParaRPr lang="de-DE" dirty="0"/>
          </a:p>
          <a:p>
            <a:r>
              <a:rPr lang="de-DE" dirty="0">
                <a:hlinkClick r:id="rId6"/>
              </a:rPr>
              <a:t>https://de.wikipedia.org/wiki/Datei:IntelliJ_IDEA_Logo.svg</a:t>
            </a:r>
            <a:endParaRPr lang="de-DE" dirty="0"/>
          </a:p>
          <a:p>
            <a:r>
              <a:rPr lang="de-DE" dirty="0">
                <a:hlinkClick r:id="rId7"/>
              </a:rPr>
              <a:t>https://en.wikipedia.org/wiki/File:JavaFX_Logo.png</a:t>
            </a:r>
            <a:endParaRPr lang="de-DE" dirty="0"/>
          </a:p>
          <a:p>
            <a:r>
              <a:rPr lang="de-DE" dirty="0">
                <a:hlinkClick r:id="rId8"/>
              </a:rPr>
              <a:t>http://liliankasem.com/2015/10/17/api-calls-using-httpclient-and-deserializing-json-in-c/</a:t>
            </a:r>
            <a:endParaRPr lang="de-DE" dirty="0"/>
          </a:p>
          <a:p>
            <a:r>
              <a:rPr lang="de-DE" dirty="0">
                <a:hlinkClick r:id="rId9"/>
              </a:rPr>
              <a:t>https://de.wikipedia.org/wiki/Datei:LaTeX_logo.svg</a:t>
            </a:r>
            <a:endParaRPr lang="de-DE" dirty="0"/>
          </a:p>
          <a:p>
            <a:r>
              <a:rPr lang="de-DE" dirty="0">
                <a:hlinkClick r:id="rId10"/>
              </a:rPr>
              <a:t>https://www.shareicon.net/linux-brand-operating-system-squares-logo-766676</a:t>
            </a:r>
            <a:endParaRPr lang="de-DE" dirty="0"/>
          </a:p>
          <a:p>
            <a:r>
              <a:rPr lang="de-DE" dirty="0">
                <a:hlinkClick r:id="rId11"/>
              </a:rPr>
              <a:t>https://upload.wikimedia.org/wikipedia/commons/4/42/Opensource.svg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2869989-EB00-4EE7-BCB5-25BDC5BB29F8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2358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Gerader Verbinde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pe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Gerader Verbinder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r Verbinder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uppe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Gerader Verbinder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r Verbinder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r Verbinder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Gerader Verbinder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r Verbinder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Gerader Verbinder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r Verbinder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uppe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Gerader Verbinder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Gerader Verbinder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/>
              <a:t>Formatvorlage des Untertitelmasters durch Klicken bearbeiten</a:t>
            </a:r>
            <a:endParaRPr lang="de-DE" dirty="0"/>
          </a:p>
        </p:txBody>
      </p:sp>
      <p:cxnSp>
        <p:nvCxnSpPr>
          <p:cNvPr id="58" name="Gerader Verbinde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Gerader Verbinde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pe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Gerader Verbinde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pe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Gerader Verbinde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r Verbinde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Gerader Verbinde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r Verbinde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Gerader Verbinde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uppe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Gerader Verbinde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r Verbinde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Gerader Verbinde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cxnSp>
        <p:nvCxnSpPr>
          <p:cNvPr id="58" name="Gerader Verbinde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uppe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Gerader Verbinder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r Verbinder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r Verbinder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rader Verbinder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r Verbinder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Gerader Verbinder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Gerader Verbinder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r Verbinder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r Verbinder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erader Verbinder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erader Verbinder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Gerader Verbinder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Gerader Verbinder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Gerader Verbinder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Gerader Verbinder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Gerader Verbinder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uppe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Gerader Verbinder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Gerader Verbinder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Gerader Verbinder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Gerader Verbinder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Gerader Verbinder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uppe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Gerader Verbinder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Gerader Verbinder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Gerader Verbinder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Gerader Verbinder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Gerader Verbinder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Gerader Verbinder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rader Verbinder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erader Verbinder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Gerader Verbinder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Gerader Verbinder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uppe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Gerader Verbinder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Gerader Verbinder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Gerader Verbinder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Gerader Verbinder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Gerader Verbinder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uppe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Gerader Verbinder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Gerader Verbinder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Gerader Verbinder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Gerader Verbinder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Gerader Verbinder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Gerader Verbinder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Gerader Verbinder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Gerader Verbinder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Gerader Verbinder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Gerader Verbinder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Fußzeilenplatzhalter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212" name="Datumsplatzhalter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214" name="Foliennummernplatzhalter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Gerader Verbinde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uppe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Gerader Verbinde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uppe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r Verbinde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Gerader Verbinde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e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Gerader Verbinde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uppe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r Verbinde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r Verbinde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r Verbinde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hteck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cxnSp>
        <p:nvCxnSpPr>
          <p:cNvPr id="60" name="Gerader Verbinder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Gerader Verbinde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pe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Gerader Verbinde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uppe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Gerader Verbinde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r Verbinde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Gerader Verbinde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Gerader Verbinde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Gerader Verbinde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r Verbinde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r Verbinde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Gerader Verbinde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hteck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9" name="Gerader Verbinder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 hasCustomPrompt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Klicken Sie, um ein Bild hinzuzufügen.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uppe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Gerader Verbinder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r Verbinder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r Verbinder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r Verbinder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r Verbinder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r Verbinder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r Verbinder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r Verbinder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r Verbinder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r Verbinder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r Verbinder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r Verbinder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r Verbinder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uppe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Gerader Verbinder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Gerader Verbinder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Gerader Verbinder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Gerader Verbinder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Gerader Verbinder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uppe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Gerader Verbinder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Gerader Verbinder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Gerader Verbinder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Gerader Verbinder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Gerader Verbinder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Gerader Verbinder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Gerader Verbinder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Gerader Verbinder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Gerader Verbinder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Gerader Verbinder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uppe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Gerader Verbinder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Gerader Verbinder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Gerader Verbinder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Gerader Verbinder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Gerader Verbinder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uppe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Gerader Verbinder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Gerader Verbinder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Gerader Verbinder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Gerader Verbinder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Gerader Verbinder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Gerader Verbinder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Gerader Verbinder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Gerader Verbinder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Gerader Verbinder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Gerader Verbinder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Formatvorlagen des Textmasters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cxnSp>
        <p:nvCxnSpPr>
          <p:cNvPr id="148" name="Gerader Verbinder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de-DE" dirty="0" err="1"/>
              <a:t>SCHedu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de-DE" dirty="0"/>
              <a:t>Der Stundenplaner für alle!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524BF33-C674-4A80-8FF1-8B381411B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155" y="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A6A58CD-6746-4DF9-994F-E1109015D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8155" y="0"/>
            <a:ext cx="1260000" cy="1260000"/>
          </a:xfrm>
          <a:prstGeom prst="rect">
            <a:avLst/>
          </a:prstGeom>
        </p:spPr>
      </p:pic>
      <p:pic>
        <p:nvPicPr>
          <p:cNvPr id="2" name="Werbevideo">
            <a:hlinkClick r:id="" action="ppaction://media"/>
            <a:extLst>
              <a:ext uri="{FF2B5EF4-FFF2-40B4-BE49-F238E27FC236}">
                <a16:creationId xmlns:a16="http://schemas.microsoft.com/office/drawing/2014/main" id="{4C88324F-3EB9-4371-802E-6C19D5F783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3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Unsere Aufgabe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F9C950-A5BE-48D3-93E7-F2792F9BB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471" y="2808977"/>
            <a:ext cx="3367981" cy="14033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BFAF59E-8078-4EDA-B418-92849B436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191" y="1845578"/>
            <a:ext cx="3266237" cy="326623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C71551C-DCB8-4E4E-9F7F-1C5B9E2C8E50}"/>
              </a:ext>
            </a:extLst>
          </p:cNvPr>
          <p:cNvSpPr txBox="1"/>
          <p:nvPr/>
        </p:nvSpPr>
        <p:spPr>
          <a:xfrm>
            <a:off x="636660" y="4990805"/>
            <a:ext cx="3657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A43F27"/>
                </a:solidFill>
              </a:rPr>
              <a:t>Bisheriges Vorgehen</a:t>
            </a:r>
            <a:endParaRPr lang="de-DE" b="1" dirty="0">
              <a:solidFill>
                <a:srgbClr val="A43F27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B46A22B-73DD-45C6-B823-29F242A4986B}"/>
              </a:ext>
            </a:extLst>
          </p:cNvPr>
          <p:cNvSpPr/>
          <p:nvPr/>
        </p:nvSpPr>
        <p:spPr>
          <a:xfrm>
            <a:off x="4284887" y="5206251"/>
            <a:ext cx="3638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A43F27"/>
                </a:solidFill>
              </a:rPr>
              <a:t>Verbesserung</a:t>
            </a:r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965883F-6E6E-438F-A559-6EDAD3E52425}"/>
              </a:ext>
            </a:extLst>
          </p:cNvPr>
          <p:cNvSpPr/>
          <p:nvPr/>
        </p:nvSpPr>
        <p:spPr>
          <a:xfrm>
            <a:off x="8736035" y="5206251"/>
            <a:ext cx="2034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A43F27"/>
                </a:solidFill>
              </a:rPr>
              <a:t>Ziel</a:t>
            </a:r>
            <a:endParaRPr lang="de-DE" dirty="0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2865A213-9343-4AF7-9222-A1B8E891BF59}"/>
              </a:ext>
            </a:extLst>
          </p:cNvPr>
          <p:cNvSpPr/>
          <p:nvPr/>
        </p:nvSpPr>
        <p:spPr>
          <a:xfrm>
            <a:off x="3648911" y="5295919"/>
            <a:ext cx="998806" cy="3134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7AD2259A-98CD-4E42-90B3-6FF1A2026B45}"/>
              </a:ext>
            </a:extLst>
          </p:cNvPr>
          <p:cNvSpPr/>
          <p:nvPr/>
        </p:nvSpPr>
        <p:spPr>
          <a:xfrm>
            <a:off x="7762357" y="5311155"/>
            <a:ext cx="998806" cy="3134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C722D8D-2BEF-41F7-9E97-451041D7A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8155" y="0"/>
            <a:ext cx="1260000" cy="12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99E9D92-7EC9-4E33-95DA-E9376BAD8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6035" y="2183098"/>
            <a:ext cx="2034125" cy="2491803"/>
          </a:xfrm>
          <a:prstGeom prst="rect">
            <a:avLst/>
          </a:prstGeom>
        </p:spPr>
      </p:pic>
      <p:sp>
        <p:nvSpPr>
          <p:cNvPr id="21" name="Sprechblase: oval 20">
            <a:extLst>
              <a:ext uri="{FF2B5EF4-FFF2-40B4-BE49-F238E27FC236}">
                <a16:creationId xmlns:a16="http://schemas.microsoft.com/office/drawing/2014/main" id="{DA8C3009-2DDB-4410-B286-E76FB40FB6E9}"/>
              </a:ext>
            </a:extLst>
          </p:cNvPr>
          <p:cNvSpPr/>
          <p:nvPr/>
        </p:nvSpPr>
        <p:spPr>
          <a:xfrm>
            <a:off x="6443978" y="576440"/>
            <a:ext cx="2588455" cy="1533379"/>
          </a:xfrm>
          <a:prstGeom prst="wedgeEllipseCallout">
            <a:avLst>
              <a:gd name="adj1" fmla="val 50906"/>
              <a:gd name="adj2" fmla="val 7167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Frohes Schaffen!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552514B-91B2-4673-878F-72821F4A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580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95257" y="2927113"/>
            <a:ext cx="7201486" cy="1003774"/>
          </a:xfrm>
        </p:spPr>
        <p:txBody>
          <a:bodyPr rtlCol="0">
            <a:normAutofit/>
          </a:bodyPr>
          <a:lstStyle/>
          <a:p>
            <a:pPr algn="ctr" rtl="0"/>
            <a:r>
              <a:rPr lang="de-DE" sz="6600" dirty="0"/>
              <a:t>Was ist </a:t>
            </a:r>
            <a:r>
              <a:rPr lang="de-DE" sz="6600" dirty="0" err="1"/>
              <a:t>SCHedu</a:t>
            </a:r>
            <a:r>
              <a:rPr lang="de-DE" sz="6600" dirty="0"/>
              <a:t>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A6A58CD-6746-4DF9-994F-E1109015D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155" y="0"/>
            <a:ext cx="1260000" cy="1260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9EBEBEF-8396-4C1E-BB26-5DBD8A04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60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Verbesserungen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737C3C-45FA-4238-B777-6B5E4A8A9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282552"/>
            <a:ext cx="4572000" cy="452898"/>
          </a:xfrm>
        </p:spPr>
        <p:txBody>
          <a:bodyPr>
            <a:normAutofit/>
          </a:bodyPr>
          <a:lstStyle/>
          <a:p>
            <a:r>
              <a:rPr lang="de-DE" sz="2400" b="1" dirty="0"/>
              <a:t>Vorher</a:t>
            </a:r>
            <a:endParaRPr lang="de-DE" b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E71464-34CB-4C95-9C1E-6DB471652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2967944"/>
            <a:ext cx="4572000" cy="23215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Keine Vorschau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Textuelle Bearbeitung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Schwer nachvollziehbar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Träge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C74C65-2130-45A7-AF45-0C78F7B9E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4600" y="2282552"/>
            <a:ext cx="4572000" cy="452898"/>
          </a:xfrm>
        </p:spPr>
        <p:txBody>
          <a:bodyPr>
            <a:normAutofit/>
          </a:bodyPr>
          <a:lstStyle/>
          <a:p>
            <a:r>
              <a:rPr lang="de-DE" sz="2400" b="1" dirty="0"/>
              <a:t>Nachher</a:t>
            </a:r>
            <a:endParaRPr lang="de-DE" b="1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33524D7-8A95-4DA3-BB20-1BC573649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4600" y="2967944"/>
            <a:ext cx="4572000" cy="23215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Grafische Darstellung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Bearbeitung via </a:t>
            </a:r>
            <a:r>
              <a:rPr lang="de-DE" dirty="0" err="1"/>
              <a:t>Drag&amp;Drop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Leicht verständlich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Schnell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24A1D80-9E86-4F13-AA8D-B3E573F91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155" y="0"/>
            <a:ext cx="1260000" cy="12600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ABA68A-DA37-4700-8C51-97080C56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831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95257" y="2927113"/>
            <a:ext cx="7201486" cy="1003774"/>
          </a:xfrm>
        </p:spPr>
        <p:txBody>
          <a:bodyPr rtlCol="0">
            <a:normAutofit/>
          </a:bodyPr>
          <a:lstStyle/>
          <a:p>
            <a:pPr algn="ctr" rtl="0"/>
            <a:r>
              <a:rPr lang="de-DE" sz="6600" dirty="0"/>
              <a:t>Demo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A6A58CD-6746-4DF9-994F-E1109015D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155" y="0"/>
            <a:ext cx="1260000" cy="1260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5E98EC0-CF3E-4EFA-A13F-72A74617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30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heduApp">
            <a:hlinkClick r:id="" action="ppaction://media"/>
            <a:extLst>
              <a:ext uri="{FF2B5EF4-FFF2-40B4-BE49-F238E27FC236}">
                <a16:creationId xmlns:a16="http://schemas.microsoft.com/office/drawing/2014/main" id="{FBFE90C7-CB6E-48DE-A7F3-95B36F99C9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755" y="0"/>
            <a:ext cx="1043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4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EFC8015-E17D-433A-8D12-A8E581059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45" y="2746717"/>
            <a:ext cx="9604310" cy="1364566"/>
          </a:xfrm>
        </p:spPr>
        <p:txBody>
          <a:bodyPr/>
          <a:lstStyle/>
          <a:p>
            <a:pPr algn="ctr"/>
            <a:r>
              <a:rPr lang="de-DE" dirty="0"/>
              <a:t>Vielen Dank …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084BE0E7-8B64-4BF2-93C4-B9D0E516D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3845" y="5404429"/>
            <a:ext cx="9604310" cy="457200"/>
          </a:xfrm>
        </p:spPr>
        <p:txBody>
          <a:bodyPr/>
          <a:lstStyle/>
          <a:p>
            <a:pPr algn="ctr"/>
            <a:r>
              <a:rPr lang="de-DE" dirty="0"/>
              <a:t>… und „frohes Schaffen!“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8E1256A-E1AC-4AFD-9069-742187350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155" y="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autenraster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28_TF03031015" id="{F52E478C-C6C3-47FC-AC52-3AA1BFB9B5E7}" vid="{B6A15A0E-9597-48A3-BCD0-2AA4F491C9C2}"/>
    </a:ext>
  </a:extLst>
</a:theme>
</file>

<file path=ppt/theme/theme2.xml><?xml version="1.0" encoding="utf-8"?>
<a:theme xmlns:a="http://schemas.openxmlformats.org/drawingml/2006/main" name="Office-Design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TF03031015</Template>
  <TotalTime>0</TotalTime>
  <Words>322</Words>
  <Application>Microsoft Office PowerPoint</Application>
  <PresentationFormat>Breitbild</PresentationFormat>
  <Paragraphs>79</Paragraphs>
  <Slides>8</Slides>
  <Notes>7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1" baseType="lpstr">
      <vt:lpstr>Arial</vt:lpstr>
      <vt:lpstr>Wingdings</vt:lpstr>
      <vt:lpstr>Rautenraster 16x9</vt:lpstr>
      <vt:lpstr>SCHedu</vt:lpstr>
      <vt:lpstr>PowerPoint-Präsentation</vt:lpstr>
      <vt:lpstr>Unsere Aufgabe</vt:lpstr>
      <vt:lpstr>Was ist SCHedu?</vt:lpstr>
      <vt:lpstr>Verbesserungen</vt:lpstr>
      <vt:lpstr>Demo</vt:lpstr>
      <vt:lpstr>PowerPoint-Präsentation</vt:lpstr>
      <vt:lpstr>Vielen Dank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SCHedu</dc:title>
  <dc:subject>Teamorientiertes Projekt</dc:subject>
  <dc:creator>Arthur Bär</dc:creator>
  <cp:lastModifiedBy>Arthur Bär</cp:lastModifiedBy>
  <cp:revision>28</cp:revision>
  <dcterms:created xsi:type="dcterms:W3CDTF">2019-03-12T07:36:15Z</dcterms:created>
  <dcterms:modified xsi:type="dcterms:W3CDTF">2019-03-26T21:44:54Z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